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Merriweather" pitchFamily="2" charset="77"/>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687"/>
  </p:normalViewPr>
  <p:slideViewPr>
    <p:cSldViewPr>
      <p:cViewPr varScale="1">
        <p:scale>
          <a:sx n="85" d="100"/>
          <a:sy n="85" d="100"/>
        </p:scale>
        <p:origin x="2152" y="1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14199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
        <p:nvSpPr>
          <p:cNvPr id="155" name="Shape 155"/>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6" name="Shape 156"/>
          <p:cNvSpPr txBox="1">
            <a:spLocks noGrp="1"/>
          </p:cNvSpPr>
          <p:nvPr>
            <p:ph type="body" idx="1"/>
          </p:nvPr>
        </p:nvSpPr>
        <p:spPr>
          <a:xfrm>
            <a:off x="912812" y="4343400"/>
            <a:ext cx="5032374" cy="41132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The Lion Panel in Chauvet Cave, France.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Altamira Cave, Spain</a:t>
            </a:r>
          </a:p>
        </p:txBody>
      </p:sp>
      <p:sp>
        <p:nvSpPr>
          <p:cNvPr id="163" name="Shape 1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Cave of Hands, Argentina</a:t>
            </a:r>
          </a:p>
        </p:txBody>
      </p:sp>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
        <p:nvSpPr>
          <p:cNvPr id="182" name="Shape 182"/>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3" name="Shape 183"/>
          <p:cNvSpPr txBox="1">
            <a:spLocks noGrp="1"/>
          </p:cNvSpPr>
          <p:nvPr>
            <p:ph type="body" idx="1"/>
          </p:nvPr>
        </p:nvSpPr>
        <p:spPr>
          <a:xfrm>
            <a:off x="912812" y="4343400"/>
            <a:ext cx="5032374" cy="41132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Making Stone Tools.</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About 35,000 years ago the manufacture of stone tools became highly specialized. Small blades chipped from a rock core were mounted in a bone or wooden handle. Not only were such composite tools more varied than earlier all-purpose hand axes, but the small blades also required fewer rock cores—an important consideration where suitable rocks were scarce. (From Jacques Bordaz, </a:t>
            </a:r>
            <a:r>
              <a:rPr lang="en-US" sz="1200" b="0" i="1" u="none" strike="noStrike" cap="none">
                <a:solidFill>
                  <a:srgbClr val="000000"/>
                </a:solidFill>
                <a:latin typeface="Calibri"/>
                <a:ea typeface="Calibri"/>
                <a:cs typeface="Calibri"/>
                <a:sym typeface="Calibri"/>
              </a:rPr>
              <a:t>Tools of the Old and New Stone Age</a:t>
            </a:r>
            <a:r>
              <a:rPr lang="en-US" sz="1200" b="0" i="0" u="none" strike="noStrike" cap="none">
                <a:solidFill>
                  <a:srgbClr val="000000"/>
                </a:solidFill>
                <a:latin typeface="Calibri"/>
                <a:ea typeface="Calibri"/>
                <a:cs typeface="Calibri"/>
                <a:sym typeface="Calibri"/>
              </a:rPr>
              <a:t>. Copyright 1970 by Jacques Bordaz. Redrawn by the permission of Addison-Wesley Educational Publishers, Inc.)</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
        <p:nvSpPr>
          <p:cNvPr id="209" name="Shape 209"/>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0" name="Shape 210"/>
          <p:cNvSpPr txBox="1">
            <a:spLocks noGrp="1"/>
          </p:cNvSpPr>
          <p:nvPr>
            <p:ph type="body" idx="1"/>
          </p:nvPr>
        </p:nvSpPr>
        <p:spPr>
          <a:xfrm>
            <a:off x="912812" y="4343400"/>
            <a:ext cx="5032374" cy="41132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Map 1.2:</a:t>
            </a:r>
            <a:r>
              <a:rPr lang="en-US" sz="1200" b="0" i="0" u="none" strike="noStrike" cap="none">
                <a:solidFill>
                  <a:srgbClr val="000000"/>
                </a:solidFill>
                <a:latin typeface="Calibri"/>
                <a:ea typeface="Calibri"/>
                <a:cs typeface="Calibri"/>
                <a:sym typeface="Calibri"/>
              </a:rPr>
              <a:t> </a:t>
            </a:r>
            <a:r>
              <a:rPr lang="en-US" sz="1200" b="1" i="0" u="none" strike="noStrike" cap="none">
                <a:solidFill>
                  <a:srgbClr val="000000"/>
                </a:solidFill>
                <a:latin typeface="Calibri"/>
                <a:ea typeface="Calibri"/>
                <a:cs typeface="Calibri"/>
                <a:sym typeface="Calibri"/>
              </a:rPr>
              <a:t>Early Centers of Plant and Animal Domestication.</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Many different parts of the world made original contributions to domestication during the Agricultural Revolutions that began about 10,000 years ago. Later interactions helped spread these domesticated animals and plants to new locations. In lands less suitable for crop cultivation, pastoralism and hunting remained more important for supplying food.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
        <p:nvSpPr>
          <p:cNvPr id="99" name="Shape 99"/>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0" name="Shape 100"/>
          <p:cNvSpPr txBox="1">
            <a:spLocks noGrp="1"/>
          </p:cNvSpPr>
          <p:nvPr>
            <p:ph type="body" idx="1"/>
          </p:nvPr>
        </p:nvSpPr>
        <p:spPr>
          <a:xfrm>
            <a:off x="912812" y="4343400"/>
            <a:ext cx="5032374" cy="41132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Domestication of Animals.</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Carved in Egypt ca. 2380 B.C.E., this limestone relief sculpture shows two workers leading a prize bull. It is from the funerary chapel of Ptahhotep, a high-ranking official who lived in the period of the Old Kingdom (see Chapter 2</a:t>
            </a:r>
            <a:r>
              <a:rPr lang="en-US" sz="1200" b="0" i="0" u="none" strike="noStrike" cap="none">
                <a:solidFill>
                  <a:srgbClr val="000000"/>
                </a:solidFill>
                <a:latin typeface="Arial"/>
                <a:ea typeface="Arial"/>
                <a:cs typeface="Arial"/>
                <a:sym typeface="Arial"/>
              </a:rPr>
              <a: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Stonehenge, England</a:t>
            </a:r>
          </a:p>
        </p:txBody>
      </p:sp>
      <p:sp>
        <p:nvSpPr>
          <p:cNvPr id="246" name="Shape 2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
        <p:nvSpPr>
          <p:cNvPr id="256" name="Shape 256"/>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7" name="Shape 257"/>
          <p:cNvSpPr txBox="1">
            <a:spLocks noGrp="1"/>
          </p:cNvSpPr>
          <p:nvPr>
            <p:ph type="body" idx="1"/>
          </p:nvPr>
        </p:nvSpPr>
        <p:spPr>
          <a:xfrm>
            <a:off x="912812" y="4343400"/>
            <a:ext cx="5032374" cy="41132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Neolithic Goddess.</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Many versions of a well-nourished and pregnant female figure were found at Çatal Hüyük. Here she is supported by twin leopards whose tails curve over her shoulders. To those who inhabited the city some 8,000 years ago, the figure likely represented fertility and power over nature.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
        <p:nvSpPr>
          <p:cNvPr id="132" name="Shape 132"/>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3" name="Shape 133"/>
          <p:cNvSpPr txBox="1">
            <a:spLocks noGrp="1"/>
          </p:cNvSpPr>
          <p:nvPr>
            <p:ph type="body" idx="1"/>
          </p:nvPr>
        </p:nvSpPr>
        <p:spPr>
          <a:xfrm>
            <a:off x="912812" y="4343400"/>
            <a:ext cx="5032374" cy="41132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rgbClr val="000000"/>
                </a:solidFill>
                <a:latin typeface="Calibri"/>
                <a:ea typeface="Calibri"/>
                <a:cs typeface="Calibri"/>
                <a:sym typeface="Calibri"/>
              </a:rPr>
              <a:t>Map 1.1:</a:t>
            </a:r>
            <a:r>
              <a:rPr lang="en-US" sz="1200" b="0" i="0" u="none" strike="noStrike" cap="none">
                <a:solidFill>
                  <a:srgbClr val="000000"/>
                </a:solidFill>
                <a:latin typeface="Calibri"/>
                <a:ea typeface="Calibri"/>
                <a:cs typeface="Calibri"/>
                <a:sym typeface="Calibri"/>
              </a:rPr>
              <a:t> </a:t>
            </a:r>
            <a:r>
              <a:rPr lang="en-US" sz="1200" b="1" i="0" u="none" strike="noStrike" cap="none">
                <a:solidFill>
                  <a:srgbClr val="000000"/>
                </a:solidFill>
                <a:latin typeface="Calibri"/>
                <a:ea typeface="Calibri"/>
                <a:cs typeface="Calibri"/>
                <a:sym typeface="Calibri"/>
              </a:rPr>
              <a:t>Human Dispersal to 10,000 Years Ago.</a:t>
            </a:r>
          </a:p>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Early migrations from Africa into southern Eurasia were followed by treks across land bridges during ice ages, when giant ice sheets lowered ocean levels. Boats may also have been employed.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Lascaux Caves, France</a:t>
            </a:r>
          </a:p>
        </p:txBody>
      </p:sp>
      <p:sp>
        <p:nvSpPr>
          <p:cNvPr id="148" name="Shape 1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subTitle" idx="1"/>
          </p:nvPr>
        </p:nvSpPr>
        <p:spPr>
          <a:xfrm>
            <a:off x="457200" y="3699803"/>
            <a:ext cx="8305799" cy="1143000"/>
          </a:xfrm>
          <a:prstGeom prst="rect">
            <a:avLst/>
          </a:prstGeom>
          <a:noFill/>
          <a:ln>
            <a:noFill/>
          </a:ln>
        </p:spPr>
        <p:txBody>
          <a:bodyPr lIns="91425" tIns="91425" rIns="91425" bIns="91425" anchor="t" anchorCtr="0"/>
          <a:lstStyle>
            <a:lvl1pPr marL="0" marR="0" lvl="0" indent="0" algn="ctr" rtl="0">
              <a:spcBef>
                <a:spcPts val="600"/>
              </a:spcBef>
              <a:buClr>
                <a:schemeClr val="accent2"/>
              </a:buClr>
              <a:buFont typeface="Noto Symbol"/>
              <a:buNone/>
              <a:defRPr/>
            </a:lvl1pPr>
            <a:lvl2pPr marL="457200" marR="0" lvl="1" indent="0" algn="ctr" rtl="0">
              <a:spcBef>
                <a:spcPts val="300"/>
              </a:spcBef>
              <a:buClr>
                <a:srgbClr val="D6903E"/>
              </a:buClr>
              <a:buFont typeface="Noto Symbol"/>
              <a:buNone/>
              <a:defRPr/>
            </a:lvl2pPr>
            <a:lvl3pPr marL="914400" marR="0" lvl="2" indent="0" algn="ctr" rtl="0">
              <a:spcBef>
                <a:spcPts val="300"/>
              </a:spcBef>
              <a:buClr>
                <a:srgbClr val="B27834"/>
              </a:buClr>
              <a:buFont typeface="Noto Symbol"/>
              <a:buNone/>
              <a:defRPr/>
            </a:lvl3pPr>
            <a:lvl4pPr marL="1371600" marR="0" lvl="3" indent="0" algn="ctr" rtl="0">
              <a:spcBef>
                <a:spcPts val="300"/>
              </a:spcBef>
              <a:buClr>
                <a:srgbClr val="D6903E"/>
              </a:buClr>
              <a:buFont typeface="Noto Symbol"/>
              <a:buNone/>
              <a:defRPr/>
            </a:lvl4pPr>
            <a:lvl5pPr marL="1828800" marR="0" lvl="4" indent="0" algn="ctr" rtl="0">
              <a:spcBef>
                <a:spcPts val="340"/>
              </a:spcBef>
              <a:buClr>
                <a:srgbClr val="D6903E"/>
              </a:buClr>
              <a:buFont typeface="Noto Symbol"/>
              <a:buNone/>
              <a:defRPr/>
            </a:lvl5pPr>
            <a:lvl6pPr marL="2286000" marR="0" lvl="5" indent="0" algn="ctr" rtl="0">
              <a:spcBef>
                <a:spcPts val="340"/>
              </a:spcBef>
              <a:buClr>
                <a:srgbClr val="D6903E"/>
              </a:buClr>
              <a:buFont typeface="Noto Symbol"/>
              <a:buNone/>
              <a:defRPr/>
            </a:lvl6pPr>
            <a:lvl7pPr marL="2743200" marR="0" lvl="6" indent="0" algn="ctr" rtl="0">
              <a:spcBef>
                <a:spcPts val="340"/>
              </a:spcBef>
              <a:buClr>
                <a:srgbClr val="D6903E"/>
              </a:buClr>
              <a:buFont typeface="Noto Symbol"/>
              <a:buNone/>
              <a:defRPr/>
            </a:lvl7pPr>
            <a:lvl8pPr marL="3200400" marR="0" lvl="7" indent="0" algn="ctr" rtl="0">
              <a:spcBef>
                <a:spcPts val="340"/>
              </a:spcBef>
              <a:buClr>
                <a:srgbClr val="D6903E"/>
              </a:buClr>
              <a:buFont typeface="Noto Symbol"/>
              <a:buNone/>
              <a:defRPr/>
            </a:lvl8pPr>
            <a:lvl9pPr marL="3657600" marR="0" lvl="8" indent="0" algn="ctr" rtl="0">
              <a:spcBef>
                <a:spcPts val="340"/>
              </a:spcBef>
              <a:buClr>
                <a:srgbClr val="D6903E"/>
              </a:buClr>
              <a:buFont typeface="Noto Symbol"/>
              <a:buNone/>
              <a:defRPr/>
            </a:lvl9pPr>
          </a:lstStyle>
          <a:p>
            <a:endParaRPr/>
          </a:p>
        </p:txBody>
      </p:sp>
      <p:sp>
        <p:nvSpPr>
          <p:cNvPr id="17" name="Shape 17"/>
          <p:cNvSpPr txBox="1">
            <a:spLocks noGrp="1"/>
          </p:cNvSpPr>
          <p:nvPr>
            <p:ph type="ctrTitle"/>
          </p:nvPr>
        </p:nvSpPr>
        <p:spPr>
          <a:xfrm>
            <a:off x="457200" y="1433732"/>
            <a:ext cx="8305799" cy="1981199"/>
          </a:xfrm>
          <a:prstGeom prst="rect">
            <a:avLst/>
          </a:prstGeom>
          <a:noFill/>
          <a:ln>
            <a:noFill/>
          </a:ln>
        </p:spPr>
        <p:txBody>
          <a:bodyPr lIns="91425" tIns="91425" rIns="91425" bIns="91425" anchor="b" anchorCtr="0"/>
          <a:lstStyle>
            <a:lvl1pPr marL="0" marR="0" lvl="0" indent="0" algn="ctr" rtl="0">
              <a:spcBef>
                <a:spcPts val="0"/>
              </a:spcBef>
              <a:buClr>
                <a:srgbClr val="F9F9F9"/>
              </a:buClr>
              <a:buFont typeface="Merriweather"/>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cxnSp>
        <p:nvCxnSpPr>
          <p:cNvPr id="18" name="Shape 18"/>
          <p:cNvCxnSpPr/>
          <p:nvPr/>
        </p:nvCxnSpPr>
        <p:spPr>
          <a:xfrm>
            <a:off x="1463625" y="3550126"/>
            <a:ext cx="2971799" cy="1587"/>
          </a:xfrm>
          <a:prstGeom prst="straightConnector1">
            <a:avLst/>
          </a:prstGeom>
          <a:noFill/>
          <a:ln w="9525" cap="flat" cmpd="sng">
            <a:solidFill>
              <a:srgbClr val="EEEEEB"/>
            </a:solidFill>
            <a:prstDash val="solid"/>
            <a:round/>
            <a:headEnd type="none" w="med" len="med"/>
            <a:tailEnd type="none" w="med" len="med"/>
          </a:ln>
        </p:spPr>
      </p:cxnSp>
      <p:cxnSp>
        <p:nvCxnSpPr>
          <p:cNvPr id="19" name="Shape 19"/>
          <p:cNvCxnSpPr/>
          <p:nvPr/>
        </p:nvCxnSpPr>
        <p:spPr>
          <a:xfrm>
            <a:off x="4708573" y="3550126"/>
            <a:ext cx="2971799" cy="1587"/>
          </a:xfrm>
          <a:prstGeom prst="straightConnector1">
            <a:avLst/>
          </a:prstGeom>
          <a:noFill/>
          <a:ln w="9525" cap="flat" cmpd="sng">
            <a:solidFill>
              <a:srgbClr val="EEEEEB"/>
            </a:solidFill>
            <a:prstDash val="solid"/>
            <a:round/>
            <a:headEnd type="none" w="med" len="med"/>
            <a:tailEnd type="none" w="med" len="med"/>
          </a:ln>
        </p:spPr>
      </p:cxnSp>
      <p:sp>
        <p:nvSpPr>
          <p:cNvPr id="20" name="Shape 20"/>
          <p:cNvSpPr/>
          <p:nvPr/>
        </p:nvSpPr>
        <p:spPr>
          <a:xfrm>
            <a:off x="4540348" y="3526301"/>
            <a:ext cx="45719" cy="45719"/>
          </a:xfrm>
          <a:prstGeom prst="ellipse">
            <a:avLst/>
          </a:prstGeom>
          <a:solidFill>
            <a:schemeClr val="accent2"/>
          </a:solidFill>
          <a:ln w="381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Merriweather"/>
              <a:ea typeface="Merriweather"/>
              <a:cs typeface="Merriweather"/>
              <a:sym typeface="Merriweather"/>
            </a:endParaRPr>
          </a:p>
        </p:txBody>
      </p:sp>
      <p:sp>
        <p:nvSpPr>
          <p:cNvPr id="21" name="Shape 21"/>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2" name="Shape 22"/>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chemeClr val="lt2"/>
                </a:solidFill>
                <a:latin typeface="Merriweather"/>
                <a:ea typeface="Merriweather"/>
                <a:cs typeface="Merriweather"/>
                <a:sym typeface="Merriweather"/>
              </a:rPr>
              <a:t>‹#›</a:t>
            </a:fld>
            <a:endParaRPr lang="en-US" sz="1600" b="0" i="0" u="none" strike="noStrike" cap="none">
              <a:solidFill>
                <a:schemeClr val="lt2"/>
              </a:solidFill>
              <a:latin typeface="Merriweather"/>
              <a:ea typeface="Merriweather"/>
              <a:cs typeface="Merriweather"/>
              <a:sym typeface="Merriweather"/>
            </a:endParaRPr>
          </a:p>
        </p:txBody>
      </p:sp>
      <p:sp>
        <p:nvSpPr>
          <p:cNvPr id="23" name="Shape 23"/>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lvl="0" algn="l" rtl="0">
              <a:spcBef>
                <a:spcPts val="0"/>
              </a:spcBef>
              <a:buClr>
                <a:srgbClr val="F9F9F9"/>
              </a:buClr>
              <a:buFont typeface="Merriweathe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0" name="Shape 80"/>
          <p:cNvSpPr txBox="1">
            <a:spLocks noGrp="1"/>
          </p:cNvSpPr>
          <p:nvPr>
            <p:ph type="body" idx="1"/>
          </p:nvPr>
        </p:nvSpPr>
        <p:spPr>
          <a:xfrm rot="5400000">
            <a:off x="2232818" y="-327818"/>
            <a:ext cx="4678362" cy="8229600"/>
          </a:xfrm>
          <a:prstGeom prst="rect">
            <a:avLst/>
          </a:prstGeom>
          <a:noFill/>
          <a:ln>
            <a:noFill/>
          </a:ln>
        </p:spPr>
        <p:txBody>
          <a:bodyPr lIns="91425" tIns="91425" rIns="91425" bIns="91425" anchor="t" anchorCtr="0"/>
          <a:lstStyle>
            <a:lvl1pPr marL="274320" lvl="0" indent="-133985" algn="l" rtl="0">
              <a:spcBef>
                <a:spcPts val="600"/>
              </a:spcBef>
              <a:buClr>
                <a:schemeClr val="accent2"/>
              </a:buClr>
              <a:buFont typeface="Noto Symbol"/>
              <a:buChar char="●"/>
              <a:defRPr/>
            </a:lvl1pPr>
            <a:lvl2pPr marL="640080" lvl="1" indent="-154940" algn="l" rtl="0">
              <a:spcBef>
                <a:spcPts val="300"/>
              </a:spcBef>
              <a:buClr>
                <a:srgbClr val="D6903E"/>
              </a:buClr>
              <a:buFont typeface="Noto Symbol"/>
              <a:buChar char="●"/>
              <a:defRPr/>
            </a:lvl2pPr>
            <a:lvl3pPr marL="1005839" lvl="2" indent="-117792" algn="l" rtl="0">
              <a:spcBef>
                <a:spcPts val="300"/>
              </a:spcBef>
              <a:buClr>
                <a:srgbClr val="B27834"/>
              </a:buClr>
              <a:buFont typeface="Noto Symbol"/>
              <a:buChar char="●"/>
              <a:defRPr/>
            </a:lvl3pPr>
            <a:lvl4pPr marL="1280160" lvl="3" indent="-136207" algn="l" rtl="0">
              <a:spcBef>
                <a:spcPts val="300"/>
              </a:spcBef>
              <a:buClr>
                <a:srgbClr val="D6903E"/>
              </a:buClr>
              <a:buFont typeface="Noto Symbol"/>
              <a:buChar char="●"/>
              <a:defRPr/>
            </a:lvl4pPr>
            <a:lvl5pPr marL="1554480" lvl="4" indent="-147319" algn="l" rtl="0">
              <a:spcBef>
                <a:spcPts val="340"/>
              </a:spcBef>
              <a:buClr>
                <a:srgbClr val="D6903E"/>
              </a:buClr>
              <a:buFont typeface="Noto Symbol"/>
              <a:buChar char="●"/>
              <a:defRPr/>
            </a:lvl5pPr>
            <a:lvl6pPr marL="1828800" lvl="5" indent="-136842" algn="l" rtl="0">
              <a:spcBef>
                <a:spcPts val="340"/>
              </a:spcBef>
              <a:buClr>
                <a:srgbClr val="D6903E"/>
              </a:buClr>
              <a:buFont typeface="Noto Symbol"/>
              <a:buChar char="☞"/>
              <a:defRPr/>
            </a:lvl6pPr>
            <a:lvl7pPr marL="2011679" lvl="6" indent="-96519" algn="l" rtl="0">
              <a:spcBef>
                <a:spcPts val="340"/>
              </a:spcBef>
              <a:buClr>
                <a:srgbClr val="D6903E"/>
              </a:buClr>
              <a:buFont typeface="Noto Symbol"/>
              <a:buChar char="☞"/>
              <a:defRPr/>
            </a:lvl7pPr>
            <a:lvl8pPr marL="2286000" lvl="7" indent="-109537" algn="l" rtl="0">
              <a:spcBef>
                <a:spcPts val="340"/>
              </a:spcBef>
              <a:buClr>
                <a:srgbClr val="D6903E"/>
              </a:buClr>
              <a:buFont typeface="Noto Symbol"/>
              <a:buChar char="☞"/>
              <a:defRPr/>
            </a:lvl8pPr>
            <a:lvl9pPr marL="2560320" lvl="8" indent="-104457" algn="l" rtl="0">
              <a:spcBef>
                <a:spcPts val="340"/>
              </a:spcBef>
              <a:buClr>
                <a:srgbClr val="D6903E"/>
              </a:buClr>
              <a:buFont typeface="Noto Symbol"/>
              <a:buChar char="☞"/>
              <a:defRPr/>
            </a:lvl9pPr>
          </a:lstStyle>
          <a:p>
            <a:endParaRPr/>
          </a:p>
        </p:txBody>
      </p:sp>
      <p:sp>
        <p:nvSpPr>
          <p:cNvPr id="81" name="Shape 81"/>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2" name="Shape 82"/>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3" name="Shape 83"/>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chemeClr val="lt2"/>
                </a:solidFill>
                <a:latin typeface="Merriweather"/>
                <a:ea typeface="Merriweather"/>
                <a:cs typeface="Merriweather"/>
                <a:sym typeface="Merriweather"/>
              </a:rPr>
              <a:t>‹#›</a:t>
            </a:fld>
            <a:endParaRPr lang="en-US" sz="1600" b="0" i="0" u="none" strike="noStrike" cap="none">
              <a:solidFill>
                <a:schemeClr val="lt2"/>
              </a:solidFill>
              <a:latin typeface="Merriweather"/>
              <a:ea typeface="Merriweather"/>
              <a:cs typeface="Merriweather"/>
              <a:sym typeface="Merriweathe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b" anchorCtr="0"/>
          <a:lstStyle>
            <a:lvl1pPr lvl="0" algn="l" rtl="0">
              <a:spcBef>
                <a:spcPts val="0"/>
              </a:spcBef>
              <a:buClr>
                <a:srgbClr val="F9F9F9"/>
              </a:buClr>
              <a:buFont typeface="Merriweathe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6" name="Shape 8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274320" lvl="0" indent="-133985" algn="l" rtl="0">
              <a:spcBef>
                <a:spcPts val="600"/>
              </a:spcBef>
              <a:buClr>
                <a:schemeClr val="accent2"/>
              </a:buClr>
              <a:buFont typeface="Noto Symbol"/>
              <a:buChar char="●"/>
              <a:defRPr/>
            </a:lvl1pPr>
            <a:lvl2pPr marL="640080" lvl="1" indent="-154940" algn="l" rtl="0">
              <a:spcBef>
                <a:spcPts val="300"/>
              </a:spcBef>
              <a:buClr>
                <a:srgbClr val="D6903E"/>
              </a:buClr>
              <a:buFont typeface="Noto Symbol"/>
              <a:buChar char="●"/>
              <a:defRPr/>
            </a:lvl2pPr>
            <a:lvl3pPr marL="1005839" lvl="2" indent="-117792" algn="l" rtl="0">
              <a:spcBef>
                <a:spcPts val="300"/>
              </a:spcBef>
              <a:buClr>
                <a:srgbClr val="B27834"/>
              </a:buClr>
              <a:buFont typeface="Noto Symbol"/>
              <a:buChar char="●"/>
              <a:defRPr/>
            </a:lvl3pPr>
            <a:lvl4pPr marL="1280160" lvl="3" indent="-136207" algn="l" rtl="0">
              <a:spcBef>
                <a:spcPts val="300"/>
              </a:spcBef>
              <a:buClr>
                <a:srgbClr val="D6903E"/>
              </a:buClr>
              <a:buFont typeface="Noto Symbol"/>
              <a:buChar char="●"/>
              <a:defRPr/>
            </a:lvl4pPr>
            <a:lvl5pPr marL="1554480" lvl="4" indent="-147319" algn="l" rtl="0">
              <a:spcBef>
                <a:spcPts val="340"/>
              </a:spcBef>
              <a:buClr>
                <a:srgbClr val="D6903E"/>
              </a:buClr>
              <a:buFont typeface="Noto Symbol"/>
              <a:buChar char="●"/>
              <a:defRPr/>
            </a:lvl5pPr>
            <a:lvl6pPr marL="1828800" lvl="5" indent="-136842" algn="l" rtl="0">
              <a:spcBef>
                <a:spcPts val="340"/>
              </a:spcBef>
              <a:buClr>
                <a:srgbClr val="D6903E"/>
              </a:buClr>
              <a:buFont typeface="Noto Symbol"/>
              <a:buChar char="☞"/>
              <a:defRPr/>
            </a:lvl6pPr>
            <a:lvl7pPr marL="2011679" lvl="6" indent="-96519" algn="l" rtl="0">
              <a:spcBef>
                <a:spcPts val="340"/>
              </a:spcBef>
              <a:buClr>
                <a:srgbClr val="D6903E"/>
              </a:buClr>
              <a:buFont typeface="Noto Symbol"/>
              <a:buChar char="☞"/>
              <a:defRPr/>
            </a:lvl7pPr>
            <a:lvl8pPr marL="2286000" lvl="7" indent="-109537" algn="l" rtl="0">
              <a:spcBef>
                <a:spcPts val="340"/>
              </a:spcBef>
              <a:buClr>
                <a:srgbClr val="D6903E"/>
              </a:buClr>
              <a:buFont typeface="Noto Symbol"/>
              <a:buChar char="☞"/>
              <a:defRPr/>
            </a:lvl8pPr>
            <a:lvl9pPr marL="2560320" lvl="8" indent="-104457" algn="l" rtl="0">
              <a:spcBef>
                <a:spcPts val="340"/>
              </a:spcBef>
              <a:buClr>
                <a:srgbClr val="D6903E"/>
              </a:buClr>
              <a:buFont typeface="Noto Symbol"/>
              <a:buChar char="☞"/>
              <a:defRPr/>
            </a:lvl9pPr>
          </a:lstStyle>
          <a:p>
            <a:endParaRPr/>
          </a:p>
        </p:txBody>
      </p:sp>
      <p:sp>
        <p:nvSpPr>
          <p:cNvPr id="87" name="Shape 87"/>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8" name="Shape 88"/>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9" name="Shape 89"/>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chemeClr val="lt2"/>
                </a:solidFill>
                <a:latin typeface="Merriweather"/>
                <a:ea typeface="Merriweather"/>
                <a:cs typeface="Merriweather"/>
                <a:sym typeface="Merriweather"/>
              </a:rPr>
              <a:t>‹#›</a:t>
            </a:fld>
            <a:endParaRPr lang="en-US" sz="1600" b="0" i="0" u="none" strike="noStrike" cap="none">
              <a:solidFill>
                <a:schemeClr val="lt2"/>
              </a:solidFill>
              <a:latin typeface="Merriweather"/>
              <a:ea typeface="Merriweather"/>
              <a:cs typeface="Merriweather"/>
              <a:sym typeface="Merriweathe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6" name="Shape 26"/>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7" name="Shape 27"/>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chemeClr val="lt2"/>
                </a:solidFill>
                <a:latin typeface="Merriweather"/>
                <a:ea typeface="Merriweather"/>
                <a:cs typeface="Merriweather"/>
                <a:sym typeface="Merriweather"/>
              </a:rPr>
              <a:t>‹#›</a:t>
            </a:fld>
            <a:endParaRPr lang="en-US" sz="1600" b="0" i="0" u="none" strike="noStrike" cap="none">
              <a:solidFill>
                <a:schemeClr val="lt2"/>
              </a:solidFill>
              <a:latin typeface="Merriweather"/>
              <a:ea typeface="Merriweather"/>
              <a:cs typeface="Merriweather"/>
              <a:sym typeface="Merriweather"/>
            </a:endParaRPr>
          </a:p>
        </p:txBody>
      </p:sp>
      <p:sp>
        <p:nvSpPr>
          <p:cNvPr id="28" name="Shape 28"/>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lvl="0" algn="l" rtl="0">
              <a:spcBef>
                <a:spcPts val="0"/>
              </a:spcBef>
              <a:buClr>
                <a:srgbClr val="F9F9F9"/>
              </a:buClr>
              <a:buFont typeface="Merriweathe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457200" y="1524000"/>
            <a:ext cx="8229600" cy="4572000"/>
          </a:xfrm>
          <a:prstGeom prst="rect">
            <a:avLst/>
          </a:prstGeom>
          <a:noFill/>
          <a:ln>
            <a:noFill/>
          </a:ln>
        </p:spPr>
        <p:txBody>
          <a:bodyPr lIns="91425" tIns="91425" rIns="91425" bIns="91425" anchor="t" anchorCtr="0"/>
          <a:lstStyle>
            <a:lvl1pPr marL="274320" lvl="0" indent="-133985" algn="l" rtl="0">
              <a:spcBef>
                <a:spcPts val="600"/>
              </a:spcBef>
              <a:buClr>
                <a:schemeClr val="accent2"/>
              </a:buClr>
              <a:buFont typeface="Noto Symbol"/>
              <a:buChar char="●"/>
              <a:defRPr/>
            </a:lvl1pPr>
            <a:lvl2pPr marL="640080" lvl="1" indent="-154940" algn="l" rtl="0">
              <a:spcBef>
                <a:spcPts val="300"/>
              </a:spcBef>
              <a:buClr>
                <a:srgbClr val="D6903E"/>
              </a:buClr>
              <a:buFont typeface="Noto Symbol"/>
              <a:buChar char="●"/>
              <a:defRPr/>
            </a:lvl2pPr>
            <a:lvl3pPr marL="1005839" lvl="2" indent="-117792" algn="l" rtl="0">
              <a:spcBef>
                <a:spcPts val="300"/>
              </a:spcBef>
              <a:buClr>
                <a:srgbClr val="B27834"/>
              </a:buClr>
              <a:buFont typeface="Noto Symbol"/>
              <a:buChar char="●"/>
              <a:defRPr/>
            </a:lvl3pPr>
            <a:lvl4pPr marL="1280160" lvl="3" indent="-136207" algn="l" rtl="0">
              <a:spcBef>
                <a:spcPts val="300"/>
              </a:spcBef>
              <a:buClr>
                <a:srgbClr val="D6903E"/>
              </a:buClr>
              <a:buFont typeface="Noto Symbol"/>
              <a:buChar char="●"/>
              <a:defRPr/>
            </a:lvl4pPr>
            <a:lvl5pPr marL="1554480" lvl="4" indent="-147319" algn="l" rtl="0">
              <a:spcBef>
                <a:spcPts val="340"/>
              </a:spcBef>
              <a:buClr>
                <a:srgbClr val="D6903E"/>
              </a:buClr>
              <a:buFont typeface="Noto Symbol"/>
              <a:buChar char="●"/>
              <a:defRPr/>
            </a:lvl5pPr>
            <a:lvl6pPr marL="1828800" lvl="5" indent="-136842" algn="l" rtl="0">
              <a:spcBef>
                <a:spcPts val="340"/>
              </a:spcBef>
              <a:buClr>
                <a:srgbClr val="D6903E"/>
              </a:buClr>
              <a:buFont typeface="Noto Symbol"/>
              <a:buChar char="☞"/>
              <a:defRPr/>
            </a:lvl6pPr>
            <a:lvl7pPr marL="2011679" lvl="6" indent="-96519" algn="l" rtl="0">
              <a:spcBef>
                <a:spcPts val="340"/>
              </a:spcBef>
              <a:buClr>
                <a:srgbClr val="D6903E"/>
              </a:buClr>
              <a:buFont typeface="Noto Symbol"/>
              <a:buChar char="☞"/>
              <a:defRPr/>
            </a:lvl7pPr>
            <a:lvl8pPr marL="2286000" lvl="7" indent="-109537" algn="l" rtl="0">
              <a:spcBef>
                <a:spcPts val="340"/>
              </a:spcBef>
              <a:buClr>
                <a:srgbClr val="D6903E"/>
              </a:buClr>
              <a:buFont typeface="Noto Symbol"/>
              <a:buChar char="☞"/>
              <a:defRPr/>
            </a:lvl8pPr>
            <a:lvl9pPr marL="2560320" lvl="8" indent="-104457" algn="l" rtl="0">
              <a:spcBef>
                <a:spcPts val="340"/>
              </a:spcBef>
              <a:buClr>
                <a:srgbClr val="D6903E"/>
              </a:buClr>
              <a:buFont typeface="Noto Symbol"/>
              <a:buChar char="☞"/>
              <a:defRPr/>
            </a:lvl9pPr>
          </a:lstStyle>
          <a:p>
            <a:endParaRPr/>
          </a:p>
        </p:txBody>
      </p:sp>
      <p:sp>
        <p:nvSpPr>
          <p:cNvPr id="31" name="Shape 31"/>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2" name="Shape 32"/>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chemeClr val="lt2"/>
                </a:solidFill>
                <a:latin typeface="Merriweather"/>
                <a:ea typeface="Merriweather"/>
                <a:cs typeface="Merriweather"/>
                <a:sym typeface="Merriweather"/>
              </a:rPr>
              <a:t>‹#›</a:t>
            </a:fld>
            <a:endParaRPr lang="en-US" sz="1600" b="0" i="0" u="none" strike="noStrike" cap="none">
              <a:solidFill>
                <a:schemeClr val="lt2"/>
              </a:solidFill>
              <a:latin typeface="Merriweather"/>
              <a:ea typeface="Merriweather"/>
              <a:cs typeface="Merriweather"/>
              <a:sym typeface="Merriweather"/>
            </a:endParaRPr>
          </a:p>
        </p:txBody>
      </p:sp>
      <p:sp>
        <p:nvSpPr>
          <p:cNvPr id="33" name="Shape 33"/>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4" name="Shape 34"/>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lvl="0" algn="l" rtl="0">
              <a:spcBef>
                <a:spcPts val="0"/>
              </a:spcBef>
              <a:buClr>
                <a:srgbClr val="F9F9F9"/>
              </a:buClr>
              <a:buFont typeface="Merriweathe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5"/>
        <p:cNvGrpSpPr/>
        <p:nvPr/>
      </p:nvGrpSpPr>
      <p:grpSpPr>
        <a:xfrm>
          <a:off x="0" y="0"/>
          <a:ext cx="0" cy="0"/>
          <a:chOff x="0" y="0"/>
          <a:chExt cx="0" cy="0"/>
        </a:xfrm>
      </p:grpSpPr>
      <p:sp>
        <p:nvSpPr>
          <p:cNvPr id="36" name="Shape 36"/>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7" name="Shape 37"/>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8" name="Shape 38"/>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chemeClr val="lt2"/>
                </a:solidFill>
                <a:latin typeface="Merriweather"/>
                <a:ea typeface="Merriweather"/>
                <a:cs typeface="Merriweather"/>
                <a:sym typeface="Merriweather"/>
              </a:rPr>
              <a:t>‹#›</a:t>
            </a:fld>
            <a:endParaRPr lang="en-US" sz="1600" b="0" i="0" u="none" strike="noStrike" cap="none">
              <a:solidFill>
                <a:schemeClr val="lt2"/>
              </a:solidFill>
              <a:latin typeface="Merriweather"/>
              <a:ea typeface="Merriweather"/>
              <a:cs typeface="Merriweather"/>
              <a:sym typeface="Merriweather"/>
            </a:endParaRPr>
          </a:p>
        </p:txBody>
      </p:sp>
      <p:sp>
        <p:nvSpPr>
          <p:cNvPr id="39" name="Shape 39"/>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lvl="0" algn="l" rtl="0">
              <a:spcBef>
                <a:spcPts val="0"/>
              </a:spcBef>
              <a:buClr>
                <a:srgbClr val="F9F9F9"/>
              </a:buClr>
              <a:buFont typeface="Merriweathe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body" idx="1"/>
          </p:nvPr>
        </p:nvSpPr>
        <p:spPr>
          <a:xfrm>
            <a:off x="457200" y="1524000"/>
            <a:ext cx="4059936" cy="4572000"/>
          </a:xfrm>
          <a:prstGeom prst="rect">
            <a:avLst/>
          </a:prstGeom>
          <a:noFill/>
          <a:ln>
            <a:noFill/>
          </a:ln>
        </p:spPr>
        <p:txBody>
          <a:bodyPr lIns="91425" tIns="91425" rIns="91425" bIns="91425" anchor="t" anchorCtr="0"/>
          <a:lstStyle>
            <a:lvl1pPr marL="274320" lvl="0" indent="-133985" algn="l" rtl="0">
              <a:spcBef>
                <a:spcPts val="600"/>
              </a:spcBef>
              <a:buClr>
                <a:schemeClr val="accent2"/>
              </a:buClr>
              <a:buFont typeface="Noto Symbol"/>
              <a:buChar char="●"/>
              <a:defRPr/>
            </a:lvl1pPr>
            <a:lvl2pPr marL="640080" lvl="1" indent="-154940" algn="l" rtl="0">
              <a:spcBef>
                <a:spcPts val="300"/>
              </a:spcBef>
              <a:buClr>
                <a:srgbClr val="D6903E"/>
              </a:buClr>
              <a:buFont typeface="Noto Symbol"/>
              <a:buChar char="●"/>
              <a:defRPr/>
            </a:lvl2pPr>
            <a:lvl3pPr marL="1005839" lvl="2" indent="-117792" algn="l" rtl="0">
              <a:spcBef>
                <a:spcPts val="300"/>
              </a:spcBef>
              <a:buClr>
                <a:srgbClr val="B27834"/>
              </a:buClr>
              <a:buFont typeface="Noto Symbol"/>
              <a:buChar char="●"/>
              <a:defRPr/>
            </a:lvl3pPr>
            <a:lvl4pPr marL="1280160" lvl="3" indent="-136207" algn="l" rtl="0">
              <a:spcBef>
                <a:spcPts val="300"/>
              </a:spcBef>
              <a:buClr>
                <a:srgbClr val="D6903E"/>
              </a:buClr>
              <a:buFont typeface="Noto Symbol"/>
              <a:buChar char="●"/>
              <a:defRPr/>
            </a:lvl4pPr>
            <a:lvl5pPr marL="1554480" lvl="4" indent="-147319" algn="l" rtl="0">
              <a:spcBef>
                <a:spcPts val="340"/>
              </a:spcBef>
              <a:buClr>
                <a:srgbClr val="D6903E"/>
              </a:buClr>
              <a:buFont typeface="Noto Symbol"/>
              <a:buChar char="●"/>
              <a:defRPr/>
            </a:lvl5pPr>
            <a:lvl6pPr marL="1828800" lvl="5" indent="-136842" algn="l" rtl="0">
              <a:spcBef>
                <a:spcPts val="340"/>
              </a:spcBef>
              <a:buClr>
                <a:srgbClr val="D6903E"/>
              </a:buClr>
              <a:buFont typeface="Noto Symbol"/>
              <a:buChar char="☞"/>
              <a:defRPr/>
            </a:lvl6pPr>
            <a:lvl7pPr marL="2011679" lvl="6" indent="-96519" algn="l" rtl="0">
              <a:spcBef>
                <a:spcPts val="340"/>
              </a:spcBef>
              <a:buClr>
                <a:srgbClr val="D6903E"/>
              </a:buClr>
              <a:buFont typeface="Noto Symbol"/>
              <a:buChar char="☞"/>
              <a:defRPr/>
            </a:lvl7pPr>
            <a:lvl8pPr marL="2286000" lvl="7" indent="-109537" algn="l" rtl="0">
              <a:spcBef>
                <a:spcPts val="340"/>
              </a:spcBef>
              <a:buClr>
                <a:srgbClr val="D6903E"/>
              </a:buClr>
              <a:buFont typeface="Noto Symbol"/>
              <a:buChar char="☞"/>
              <a:defRPr/>
            </a:lvl8pPr>
            <a:lvl9pPr marL="2560320" lvl="8" indent="-104457" algn="l" rtl="0">
              <a:spcBef>
                <a:spcPts val="340"/>
              </a:spcBef>
              <a:buClr>
                <a:srgbClr val="D6903E"/>
              </a:buClr>
              <a:buFont typeface="Noto Symbol"/>
              <a:buChar char="☞"/>
              <a:defRPr/>
            </a:lvl9pPr>
          </a:lstStyle>
          <a:p>
            <a:endParaRPr/>
          </a:p>
        </p:txBody>
      </p:sp>
      <p:sp>
        <p:nvSpPr>
          <p:cNvPr id="41" name="Shape 41"/>
          <p:cNvSpPr txBox="1">
            <a:spLocks noGrp="1"/>
          </p:cNvSpPr>
          <p:nvPr>
            <p:ph type="body" idx="2"/>
          </p:nvPr>
        </p:nvSpPr>
        <p:spPr>
          <a:xfrm>
            <a:off x="4648200" y="1524000"/>
            <a:ext cx="4059936" cy="4572000"/>
          </a:xfrm>
          <a:prstGeom prst="rect">
            <a:avLst/>
          </a:prstGeom>
          <a:noFill/>
          <a:ln>
            <a:noFill/>
          </a:ln>
        </p:spPr>
        <p:txBody>
          <a:bodyPr lIns="91425" tIns="91425" rIns="91425" bIns="91425" anchor="t" anchorCtr="0"/>
          <a:lstStyle>
            <a:lvl1pPr marL="274320" lvl="0" indent="-133985" algn="l" rtl="0">
              <a:spcBef>
                <a:spcPts val="600"/>
              </a:spcBef>
              <a:buClr>
                <a:schemeClr val="accent2"/>
              </a:buClr>
              <a:buFont typeface="Noto Symbol"/>
              <a:buChar char="●"/>
              <a:defRPr/>
            </a:lvl1pPr>
            <a:lvl2pPr marL="640080" lvl="1" indent="-154940" algn="l" rtl="0">
              <a:spcBef>
                <a:spcPts val="300"/>
              </a:spcBef>
              <a:buClr>
                <a:srgbClr val="D6903E"/>
              </a:buClr>
              <a:buFont typeface="Noto Symbol"/>
              <a:buChar char="●"/>
              <a:defRPr/>
            </a:lvl2pPr>
            <a:lvl3pPr marL="1005839" lvl="2" indent="-117792" algn="l" rtl="0">
              <a:spcBef>
                <a:spcPts val="300"/>
              </a:spcBef>
              <a:buClr>
                <a:srgbClr val="B27834"/>
              </a:buClr>
              <a:buFont typeface="Noto Symbol"/>
              <a:buChar char="●"/>
              <a:defRPr/>
            </a:lvl3pPr>
            <a:lvl4pPr marL="1280160" lvl="3" indent="-136207" algn="l" rtl="0">
              <a:spcBef>
                <a:spcPts val="300"/>
              </a:spcBef>
              <a:buClr>
                <a:srgbClr val="D6903E"/>
              </a:buClr>
              <a:buFont typeface="Noto Symbol"/>
              <a:buChar char="●"/>
              <a:defRPr/>
            </a:lvl4pPr>
            <a:lvl5pPr marL="1554480" lvl="4" indent="-147319" algn="l" rtl="0">
              <a:spcBef>
                <a:spcPts val="340"/>
              </a:spcBef>
              <a:buClr>
                <a:srgbClr val="D6903E"/>
              </a:buClr>
              <a:buFont typeface="Noto Symbol"/>
              <a:buChar char="●"/>
              <a:defRPr/>
            </a:lvl5pPr>
            <a:lvl6pPr marL="1828800" lvl="5" indent="-136842" algn="l" rtl="0">
              <a:spcBef>
                <a:spcPts val="340"/>
              </a:spcBef>
              <a:buClr>
                <a:srgbClr val="D6903E"/>
              </a:buClr>
              <a:buFont typeface="Noto Symbol"/>
              <a:buChar char="☞"/>
              <a:defRPr/>
            </a:lvl6pPr>
            <a:lvl7pPr marL="2011679" lvl="6" indent="-96519" algn="l" rtl="0">
              <a:spcBef>
                <a:spcPts val="340"/>
              </a:spcBef>
              <a:buClr>
                <a:srgbClr val="D6903E"/>
              </a:buClr>
              <a:buFont typeface="Noto Symbol"/>
              <a:buChar char="☞"/>
              <a:defRPr/>
            </a:lvl7pPr>
            <a:lvl8pPr marL="2286000" lvl="7" indent="-109537" algn="l" rtl="0">
              <a:spcBef>
                <a:spcPts val="340"/>
              </a:spcBef>
              <a:buClr>
                <a:srgbClr val="D6903E"/>
              </a:buClr>
              <a:buFont typeface="Noto Symbol"/>
              <a:buChar char="☞"/>
              <a:defRPr/>
            </a:lvl8pPr>
            <a:lvl9pPr marL="2560320" lvl="8" indent="-104457" algn="l" rtl="0">
              <a:spcBef>
                <a:spcPts val="340"/>
              </a:spcBef>
              <a:buClr>
                <a:srgbClr val="D6903E"/>
              </a:buClr>
              <a:buFont typeface="Noto Symbol"/>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
        <p:cNvGrpSpPr/>
        <p:nvPr/>
      </p:nvGrpSpPr>
      <p:grpSpPr>
        <a:xfrm>
          <a:off x="0" y="0"/>
          <a:ext cx="0" cy="0"/>
          <a:chOff x="0" y="0"/>
          <a:chExt cx="0" cy="0"/>
        </a:xfrm>
      </p:grpSpPr>
      <p:sp>
        <p:nvSpPr>
          <p:cNvPr id="43" name="Shape 43"/>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chemeClr val="lt2"/>
                </a:solidFill>
                <a:latin typeface="Merriweather"/>
                <a:ea typeface="Merriweather"/>
                <a:cs typeface="Merriweather"/>
                <a:sym typeface="Merriweather"/>
              </a:rPr>
              <a:t>‹#›</a:t>
            </a:fld>
            <a:endParaRPr lang="en-US" sz="1600" b="0" i="0" u="none" strike="noStrike" cap="none">
              <a:solidFill>
                <a:schemeClr val="lt2"/>
              </a:solidFill>
              <a:latin typeface="Merriweather"/>
              <a:ea typeface="Merriweather"/>
              <a:cs typeface="Merriweather"/>
              <a:sym typeface="Merriweather"/>
            </a:endParaRPr>
          </a:p>
        </p:txBody>
      </p:sp>
      <p:sp>
        <p:nvSpPr>
          <p:cNvPr id="44" name="Shape 44"/>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5" name="Shape 45"/>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6" name="Shape 46"/>
          <p:cNvSpPr txBox="1">
            <a:spLocks noGrp="1"/>
          </p:cNvSpPr>
          <p:nvPr>
            <p:ph type="body" idx="1"/>
          </p:nvPr>
        </p:nvSpPr>
        <p:spPr>
          <a:xfrm>
            <a:off x="457200" y="1399592"/>
            <a:ext cx="4040187" cy="762000"/>
          </a:xfrm>
          <a:prstGeom prst="rect">
            <a:avLst/>
          </a:prstGeom>
          <a:noFill/>
          <a:ln>
            <a:noFill/>
          </a:ln>
        </p:spPr>
        <p:txBody>
          <a:bodyPr lIns="91425" tIns="91425" rIns="91425" bIns="91425" anchor="b" anchorCtr="0"/>
          <a:lstStyle>
            <a:lvl1pPr marL="0" lvl="0" indent="0" algn="l" rtl="0">
              <a:spcBef>
                <a:spcPts val="0"/>
              </a:spcBef>
              <a:buClr>
                <a:schemeClr val="lt2"/>
              </a:buClr>
              <a:buFont typeface="Merriweather"/>
              <a:buNone/>
              <a:defRPr/>
            </a:lvl1pPr>
            <a:lvl2pPr lvl="1" rtl="0">
              <a:spcBef>
                <a:spcPts val="0"/>
              </a:spcBef>
              <a:buFont typeface="Merriweather"/>
              <a:buNone/>
              <a:defRPr/>
            </a:lvl2pPr>
            <a:lvl3pPr lvl="2" rtl="0">
              <a:spcBef>
                <a:spcPts val="0"/>
              </a:spcBef>
              <a:buFont typeface="Merriweather"/>
              <a:buNone/>
              <a:defRPr/>
            </a:lvl3pPr>
            <a:lvl4pPr lvl="3" rtl="0">
              <a:spcBef>
                <a:spcPts val="0"/>
              </a:spcBef>
              <a:buFont typeface="Merriweather"/>
              <a:buNone/>
              <a:defRPr/>
            </a:lvl4pPr>
            <a:lvl5pPr lvl="4" rtl="0">
              <a:spcBef>
                <a:spcPts val="0"/>
              </a:spcBef>
              <a:buFont typeface="Merriweather"/>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body" idx="2"/>
          </p:nvPr>
        </p:nvSpPr>
        <p:spPr>
          <a:xfrm>
            <a:off x="457200" y="2201896"/>
            <a:ext cx="4038599" cy="3913631"/>
          </a:xfrm>
          <a:prstGeom prst="rect">
            <a:avLst/>
          </a:prstGeom>
          <a:noFill/>
          <a:ln>
            <a:noFill/>
          </a:ln>
        </p:spPr>
        <p:txBody>
          <a:bodyPr lIns="91425" tIns="91425" rIns="91425" bIns="91425" anchor="t" anchorCtr="0"/>
          <a:lstStyle>
            <a:lvl1pPr marL="274320" lvl="0" indent="-133985" algn="l" rtl="0">
              <a:spcBef>
                <a:spcPts val="600"/>
              </a:spcBef>
              <a:buClr>
                <a:schemeClr val="accent2"/>
              </a:buClr>
              <a:buFont typeface="Noto Symbol"/>
              <a:buChar char="●"/>
              <a:defRPr/>
            </a:lvl1pPr>
            <a:lvl2pPr marL="640080" lvl="1" indent="-154940" algn="l" rtl="0">
              <a:spcBef>
                <a:spcPts val="300"/>
              </a:spcBef>
              <a:buClr>
                <a:srgbClr val="D6903E"/>
              </a:buClr>
              <a:buFont typeface="Noto Symbol"/>
              <a:buChar char="●"/>
              <a:defRPr/>
            </a:lvl2pPr>
            <a:lvl3pPr marL="1005839" lvl="2" indent="-117792" algn="l" rtl="0">
              <a:spcBef>
                <a:spcPts val="300"/>
              </a:spcBef>
              <a:buClr>
                <a:srgbClr val="B27834"/>
              </a:buClr>
              <a:buFont typeface="Noto Symbol"/>
              <a:buChar char="●"/>
              <a:defRPr/>
            </a:lvl3pPr>
            <a:lvl4pPr marL="1280160" lvl="3" indent="-136207" algn="l" rtl="0">
              <a:spcBef>
                <a:spcPts val="300"/>
              </a:spcBef>
              <a:buClr>
                <a:srgbClr val="D6903E"/>
              </a:buClr>
              <a:buFont typeface="Noto Symbol"/>
              <a:buChar char="●"/>
              <a:defRPr/>
            </a:lvl4pPr>
            <a:lvl5pPr marL="1554480" lvl="4" indent="-147319" algn="l" rtl="0">
              <a:spcBef>
                <a:spcPts val="340"/>
              </a:spcBef>
              <a:buClr>
                <a:srgbClr val="D6903E"/>
              </a:buClr>
              <a:buFont typeface="Noto Symbol"/>
              <a:buChar char="●"/>
              <a:defRPr/>
            </a:lvl5pPr>
            <a:lvl6pPr marL="1828800" lvl="5" indent="-136842" algn="l" rtl="0">
              <a:spcBef>
                <a:spcPts val="340"/>
              </a:spcBef>
              <a:buClr>
                <a:srgbClr val="D6903E"/>
              </a:buClr>
              <a:buFont typeface="Noto Symbol"/>
              <a:buChar char="☞"/>
              <a:defRPr/>
            </a:lvl6pPr>
            <a:lvl7pPr marL="2011679" lvl="6" indent="-96519" algn="l" rtl="0">
              <a:spcBef>
                <a:spcPts val="340"/>
              </a:spcBef>
              <a:buClr>
                <a:srgbClr val="D6903E"/>
              </a:buClr>
              <a:buFont typeface="Noto Symbol"/>
              <a:buChar char="☞"/>
              <a:defRPr/>
            </a:lvl7pPr>
            <a:lvl8pPr marL="2286000" lvl="7" indent="-109537" algn="l" rtl="0">
              <a:spcBef>
                <a:spcPts val="340"/>
              </a:spcBef>
              <a:buClr>
                <a:srgbClr val="D6903E"/>
              </a:buClr>
              <a:buFont typeface="Noto Symbol"/>
              <a:buChar char="☞"/>
              <a:defRPr/>
            </a:lvl8pPr>
            <a:lvl9pPr marL="2560320" lvl="8" indent="-104457" algn="l" rtl="0">
              <a:spcBef>
                <a:spcPts val="340"/>
              </a:spcBef>
              <a:buClr>
                <a:srgbClr val="D6903E"/>
              </a:buClr>
              <a:buFont typeface="Noto Symbol"/>
              <a:buChar char="☞"/>
              <a:defRPr/>
            </a:lvl9pPr>
          </a:lstStyle>
          <a:p>
            <a:endParaRPr/>
          </a:p>
        </p:txBody>
      </p:sp>
      <p:sp>
        <p:nvSpPr>
          <p:cNvPr id="48" name="Shape 48"/>
          <p:cNvSpPr txBox="1">
            <a:spLocks noGrp="1"/>
          </p:cNvSpPr>
          <p:nvPr>
            <p:ph type="body" idx="3"/>
          </p:nvPr>
        </p:nvSpPr>
        <p:spPr>
          <a:xfrm>
            <a:off x="4649787" y="2201896"/>
            <a:ext cx="4038599" cy="3913631"/>
          </a:xfrm>
          <a:prstGeom prst="rect">
            <a:avLst/>
          </a:prstGeom>
          <a:noFill/>
          <a:ln>
            <a:noFill/>
          </a:ln>
        </p:spPr>
        <p:txBody>
          <a:bodyPr lIns="91425" tIns="91425" rIns="91425" bIns="91425" anchor="t" anchorCtr="0"/>
          <a:lstStyle>
            <a:lvl1pPr marL="274320" lvl="0" indent="-133985" algn="l" rtl="0">
              <a:spcBef>
                <a:spcPts val="600"/>
              </a:spcBef>
              <a:buClr>
                <a:schemeClr val="accent2"/>
              </a:buClr>
              <a:buFont typeface="Noto Symbol"/>
              <a:buChar char="●"/>
              <a:defRPr/>
            </a:lvl1pPr>
            <a:lvl2pPr marL="640080" lvl="1" indent="-154940" algn="l" rtl="0">
              <a:spcBef>
                <a:spcPts val="300"/>
              </a:spcBef>
              <a:buClr>
                <a:srgbClr val="D6903E"/>
              </a:buClr>
              <a:buFont typeface="Noto Symbol"/>
              <a:buChar char="●"/>
              <a:defRPr/>
            </a:lvl2pPr>
            <a:lvl3pPr marL="1005839" lvl="2" indent="-117792" algn="l" rtl="0">
              <a:spcBef>
                <a:spcPts val="300"/>
              </a:spcBef>
              <a:buClr>
                <a:srgbClr val="B27834"/>
              </a:buClr>
              <a:buFont typeface="Noto Symbol"/>
              <a:buChar char="●"/>
              <a:defRPr/>
            </a:lvl3pPr>
            <a:lvl4pPr marL="1280160" lvl="3" indent="-136207" algn="l" rtl="0">
              <a:spcBef>
                <a:spcPts val="300"/>
              </a:spcBef>
              <a:buClr>
                <a:srgbClr val="D6903E"/>
              </a:buClr>
              <a:buFont typeface="Noto Symbol"/>
              <a:buChar char="●"/>
              <a:defRPr/>
            </a:lvl4pPr>
            <a:lvl5pPr marL="1554480" lvl="4" indent="-147319" algn="l" rtl="0">
              <a:spcBef>
                <a:spcPts val="340"/>
              </a:spcBef>
              <a:buClr>
                <a:srgbClr val="D6903E"/>
              </a:buClr>
              <a:buFont typeface="Noto Symbol"/>
              <a:buChar char="●"/>
              <a:defRPr/>
            </a:lvl5pPr>
            <a:lvl6pPr marL="1828800" lvl="5" indent="-136842" algn="l" rtl="0">
              <a:spcBef>
                <a:spcPts val="340"/>
              </a:spcBef>
              <a:buClr>
                <a:srgbClr val="D6903E"/>
              </a:buClr>
              <a:buFont typeface="Noto Symbol"/>
              <a:buChar char="☞"/>
              <a:defRPr/>
            </a:lvl6pPr>
            <a:lvl7pPr marL="2011679" lvl="6" indent="-96519" algn="l" rtl="0">
              <a:spcBef>
                <a:spcPts val="340"/>
              </a:spcBef>
              <a:buClr>
                <a:srgbClr val="D6903E"/>
              </a:buClr>
              <a:buFont typeface="Noto Symbol"/>
              <a:buChar char="☞"/>
              <a:defRPr/>
            </a:lvl7pPr>
            <a:lvl8pPr marL="2286000" lvl="7" indent="-109537" algn="l" rtl="0">
              <a:spcBef>
                <a:spcPts val="340"/>
              </a:spcBef>
              <a:buClr>
                <a:srgbClr val="D6903E"/>
              </a:buClr>
              <a:buFont typeface="Noto Symbol"/>
              <a:buChar char="☞"/>
              <a:defRPr/>
            </a:lvl8pPr>
            <a:lvl9pPr marL="2560320" lvl="8" indent="-104457" algn="l" rtl="0">
              <a:spcBef>
                <a:spcPts val="340"/>
              </a:spcBef>
              <a:buClr>
                <a:srgbClr val="D6903E"/>
              </a:buClr>
              <a:buFont typeface="Noto Symbol"/>
              <a:buChar char="☞"/>
              <a:defRPr/>
            </a:lvl9pPr>
          </a:lstStyle>
          <a:p>
            <a:endParaRPr/>
          </a:p>
        </p:txBody>
      </p:sp>
      <p:sp>
        <p:nvSpPr>
          <p:cNvPr id="49" name="Shape 49"/>
          <p:cNvSpPr txBox="1">
            <a:spLocks noGrp="1"/>
          </p:cNvSpPr>
          <p:nvPr>
            <p:ph type="title"/>
          </p:nvPr>
        </p:nvSpPr>
        <p:spPr>
          <a:xfrm>
            <a:off x="457200" y="155447"/>
            <a:ext cx="8229600" cy="114300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0" name="Shape 50"/>
          <p:cNvSpPr txBox="1">
            <a:spLocks noGrp="1"/>
          </p:cNvSpPr>
          <p:nvPr>
            <p:ph type="body" idx="4"/>
          </p:nvPr>
        </p:nvSpPr>
        <p:spPr>
          <a:xfrm>
            <a:off x="4648200" y="1399592"/>
            <a:ext cx="4040187" cy="762000"/>
          </a:xfrm>
          <a:prstGeom prst="rect">
            <a:avLst/>
          </a:prstGeom>
          <a:noFill/>
          <a:ln>
            <a:noFill/>
          </a:ln>
        </p:spPr>
        <p:txBody>
          <a:bodyPr lIns="91425" tIns="91425" rIns="91425" bIns="91425" anchor="b" anchorCtr="0"/>
          <a:lstStyle>
            <a:lvl1pPr marL="0" lvl="0" indent="0" algn="l" rtl="0">
              <a:spcBef>
                <a:spcPts val="0"/>
              </a:spcBef>
              <a:buClr>
                <a:schemeClr val="lt2"/>
              </a:buClr>
              <a:buFont typeface="Merriweather"/>
              <a:buNone/>
              <a:defRPr/>
            </a:lvl1pPr>
            <a:lvl2pPr lvl="1" rtl="0">
              <a:spcBef>
                <a:spcPts val="0"/>
              </a:spcBef>
              <a:buFont typeface="Merriweather"/>
              <a:buNone/>
              <a:defRPr/>
            </a:lvl2pPr>
            <a:lvl3pPr lvl="2" rtl="0">
              <a:spcBef>
                <a:spcPts val="0"/>
              </a:spcBef>
              <a:buFont typeface="Merriweather"/>
              <a:buNone/>
              <a:defRPr/>
            </a:lvl3pPr>
            <a:lvl4pPr lvl="3" rtl="0">
              <a:spcBef>
                <a:spcPts val="0"/>
              </a:spcBef>
              <a:buFont typeface="Merriweather"/>
              <a:buNone/>
              <a:defRPr/>
            </a:lvl4pPr>
            <a:lvl5pPr lvl="4" rtl="0">
              <a:spcBef>
                <a:spcPts val="0"/>
              </a:spcBef>
              <a:buFont typeface="Merriweather"/>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cxnSp>
        <p:nvCxnSpPr>
          <p:cNvPr id="51" name="Shape 51"/>
          <p:cNvCxnSpPr/>
          <p:nvPr/>
        </p:nvCxnSpPr>
        <p:spPr>
          <a:xfrm>
            <a:off x="562945" y="2180218"/>
            <a:ext cx="3749040" cy="1587"/>
          </a:xfrm>
          <a:prstGeom prst="straightConnector1">
            <a:avLst/>
          </a:prstGeom>
          <a:noFill/>
          <a:ln w="12700" cap="flat" cmpd="sng">
            <a:solidFill>
              <a:srgbClr val="EEEEEB"/>
            </a:solidFill>
            <a:prstDash val="solid"/>
            <a:round/>
            <a:headEnd type="none" w="med" len="med"/>
            <a:tailEnd type="none" w="med" len="med"/>
          </a:ln>
        </p:spPr>
      </p:cxnSp>
      <p:cxnSp>
        <p:nvCxnSpPr>
          <p:cNvPr id="52" name="Shape 52"/>
          <p:cNvCxnSpPr/>
          <p:nvPr/>
        </p:nvCxnSpPr>
        <p:spPr>
          <a:xfrm>
            <a:off x="4754880" y="2180218"/>
            <a:ext cx="3749040" cy="1587"/>
          </a:xfrm>
          <a:prstGeom prst="straightConnector1">
            <a:avLst/>
          </a:prstGeom>
          <a:noFill/>
          <a:ln w="12700" cap="flat" cmpd="sng">
            <a:solidFill>
              <a:srgbClr val="EEEEEB"/>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5" name="Shape 55"/>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6" name="Shape 56"/>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chemeClr val="lt2"/>
                </a:solidFill>
                <a:latin typeface="Merriweather"/>
                <a:ea typeface="Merriweather"/>
                <a:cs typeface="Merriweather"/>
                <a:sym typeface="Merriweather"/>
              </a:rPr>
              <a:t>‹#›</a:t>
            </a:fld>
            <a:endParaRPr lang="en-US" sz="1600" b="0" i="0" u="none" strike="noStrike" cap="none">
              <a:solidFill>
                <a:schemeClr val="lt2"/>
              </a:solidFill>
              <a:latin typeface="Merriweather"/>
              <a:ea typeface="Merriweather"/>
              <a:cs typeface="Merriweather"/>
              <a:sym typeface="Merriweather"/>
            </a:endParaRPr>
          </a:p>
        </p:txBody>
      </p:sp>
      <p:sp>
        <p:nvSpPr>
          <p:cNvPr id="57" name="Shape 57"/>
          <p:cNvSpPr txBox="1">
            <a:spLocks noGrp="1"/>
          </p:cNvSpPr>
          <p:nvPr>
            <p:ph type="title"/>
          </p:nvPr>
        </p:nvSpPr>
        <p:spPr>
          <a:xfrm>
            <a:off x="685800" y="3505200"/>
            <a:ext cx="7924799" cy="1371599"/>
          </a:xfrm>
          <a:prstGeom prst="rect">
            <a:avLst/>
          </a:prstGeom>
          <a:noFill/>
          <a:ln>
            <a:noFill/>
          </a:ln>
        </p:spPr>
        <p:txBody>
          <a:bodyPr lIns="91425" tIns="91425" rIns="91425" bIns="91425" anchor="b" anchorCtr="0"/>
          <a:lstStyle>
            <a:lvl1pPr lvl="0" algn="l" rtl="0">
              <a:spcBef>
                <a:spcPts val="0"/>
              </a:spcBef>
              <a:buClr>
                <a:srgbClr val="F9F9F9"/>
              </a:buClr>
              <a:buFont typeface="Merriweathe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8" name="Shape 58"/>
          <p:cNvSpPr txBox="1">
            <a:spLocks noGrp="1"/>
          </p:cNvSpPr>
          <p:nvPr>
            <p:ph type="body" idx="1"/>
          </p:nvPr>
        </p:nvSpPr>
        <p:spPr>
          <a:xfrm>
            <a:off x="685800" y="4958864"/>
            <a:ext cx="7924799" cy="984736"/>
          </a:xfrm>
          <a:prstGeom prst="rect">
            <a:avLst/>
          </a:prstGeom>
          <a:noFill/>
          <a:ln>
            <a:noFill/>
          </a:ln>
        </p:spPr>
        <p:txBody>
          <a:bodyPr lIns="91425" tIns="91425" rIns="91425" bIns="91425" anchor="t" anchorCtr="0"/>
          <a:lstStyle>
            <a:lvl1pPr marL="0" lvl="0" indent="0" rtl="0">
              <a:spcBef>
                <a:spcPts val="0"/>
              </a:spcBef>
              <a:buClr>
                <a:schemeClr val="lt2"/>
              </a:buClr>
              <a:buFont typeface="Merriweather"/>
              <a:buNone/>
              <a:defRPr/>
            </a:lvl1pPr>
            <a:lvl2pPr lvl="1" rtl="0">
              <a:spcBef>
                <a:spcPts val="0"/>
              </a:spcBef>
              <a:buClr>
                <a:schemeClr val="lt1"/>
              </a:buClr>
              <a:buFont typeface="Merriweather"/>
              <a:buNone/>
              <a:defRPr/>
            </a:lvl2pPr>
            <a:lvl3pPr lvl="2" rtl="0">
              <a:spcBef>
                <a:spcPts val="0"/>
              </a:spcBef>
              <a:buClr>
                <a:schemeClr val="lt1"/>
              </a:buClr>
              <a:buFont typeface="Merriweather"/>
              <a:buNone/>
              <a:defRPr/>
            </a:lvl3pPr>
            <a:lvl4pPr lvl="3" rtl="0">
              <a:spcBef>
                <a:spcPts val="0"/>
              </a:spcBef>
              <a:buClr>
                <a:schemeClr val="lt1"/>
              </a:buClr>
              <a:buFont typeface="Merriweather"/>
              <a:buNone/>
              <a:defRPr/>
            </a:lvl4pPr>
            <a:lvl5pPr lvl="4" rtl="0">
              <a:spcBef>
                <a:spcPts val="0"/>
              </a:spcBef>
              <a:buClr>
                <a:schemeClr val="lt1"/>
              </a:buClr>
              <a:buFont typeface="Merriweather"/>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cxnSp>
        <p:nvCxnSpPr>
          <p:cNvPr id="59" name="Shape 59"/>
          <p:cNvCxnSpPr/>
          <p:nvPr/>
        </p:nvCxnSpPr>
        <p:spPr>
          <a:xfrm>
            <a:off x="685800" y="4916992"/>
            <a:ext cx="7924799" cy="4301"/>
          </a:xfrm>
          <a:prstGeom prst="straightConnector1">
            <a:avLst/>
          </a:prstGeom>
          <a:noFill/>
          <a:ln w="9525" cap="flat" cmpd="sng">
            <a:solidFill>
              <a:srgbClr val="E9E9E8"/>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2" name="Shape 62"/>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3" name="Shape 63"/>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chemeClr val="lt2"/>
                </a:solidFill>
                <a:latin typeface="Merriweather"/>
                <a:ea typeface="Merriweather"/>
                <a:cs typeface="Merriweather"/>
                <a:sym typeface="Merriweather"/>
              </a:rPr>
              <a:t>‹#›</a:t>
            </a:fld>
            <a:endParaRPr lang="en-US" sz="1600" b="0" i="0" u="none" strike="noStrike" cap="none">
              <a:solidFill>
                <a:schemeClr val="lt2"/>
              </a:solidFill>
              <a:latin typeface="Merriweather"/>
              <a:ea typeface="Merriweather"/>
              <a:cs typeface="Merriweather"/>
              <a:sym typeface="Merriweath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457200" y="457200"/>
            <a:ext cx="6248399" cy="5714999"/>
          </a:xfrm>
          <a:prstGeom prst="rect">
            <a:avLst/>
          </a:prstGeom>
          <a:noFill/>
          <a:ln>
            <a:noFill/>
          </a:ln>
        </p:spPr>
        <p:txBody>
          <a:bodyPr lIns="91425" tIns="91425" rIns="91425" bIns="91425" anchor="t" anchorCtr="0"/>
          <a:lstStyle>
            <a:lvl1pPr marL="274320" lvl="0" indent="-133985" algn="l" rtl="0">
              <a:spcBef>
                <a:spcPts val="600"/>
              </a:spcBef>
              <a:buClr>
                <a:schemeClr val="accent2"/>
              </a:buClr>
              <a:buFont typeface="Noto Symbol"/>
              <a:buChar char="●"/>
              <a:defRPr/>
            </a:lvl1pPr>
            <a:lvl2pPr marL="640080" lvl="1" indent="-154940" algn="l" rtl="0">
              <a:spcBef>
                <a:spcPts val="300"/>
              </a:spcBef>
              <a:buClr>
                <a:srgbClr val="D6903E"/>
              </a:buClr>
              <a:buFont typeface="Noto Symbol"/>
              <a:buChar char="●"/>
              <a:defRPr/>
            </a:lvl2pPr>
            <a:lvl3pPr marL="1005839" lvl="2" indent="-117792" algn="l" rtl="0">
              <a:spcBef>
                <a:spcPts val="300"/>
              </a:spcBef>
              <a:buClr>
                <a:srgbClr val="B27834"/>
              </a:buClr>
              <a:buFont typeface="Noto Symbol"/>
              <a:buChar char="●"/>
              <a:defRPr/>
            </a:lvl3pPr>
            <a:lvl4pPr marL="1280160" lvl="3" indent="-136207" algn="l" rtl="0">
              <a:spcBef>
                <a:spcPts val="300"/>
              </a:spcBef>
              <a:buClr>
                <a:srgbClr val="D6903E"/>
              </a:buClr>
              <a:buFont typeface="Noto Symbol"/>
              <a:buChar char="●"/>
              <a:defRPr/>
            </a:lvl4pPr>
            <a:lvl5pPr marL="1554480" lvl="4" indent="-147319" algn="l" rtl="0">
              <a:spcBef>
                <a:spcPts val="340"/>
              </a:spcBef>
              <a:buClr>
                <a:srgbClr val="D6903E"/>
              </a:buClr>
              <a:buFont typeface="Noto Symbol"/>
              <a:buChar char="●"/>
              <a:defRPr/>
            </a:lvl5pPr>
            <a:lvl6pPr marL="1828800" lvl="5" indent="-136842" algn="l" rtl="0">
              <a:spcBef>
                <a:spcPts val="340"/>
              </a:spcBef>
              <a:buClr>
                <a:srgbClr val="D6903E"/>
              </a:buClr>
              <a:buFont typeface="Noto Symbol"/>
              <a:buChar char="☞"/>
              <a:defRPr/>
            </a:lvl6pPr>
            <a:lvl7pPr marL="2011679" lvl="6" indent="-96519" algn="l" rtl="0">
              <a:spcBef>
                <a:spcPts val="340"/>
              </a:spcBef>
              <a:buClr>
                <a:srgbClr val="D6903E"/>
              </a:buClr>
              <a:buFont typeface="Noto Symbol"/>
              <a:buChar char="☞"/>
              <a:defRPr/>
            </a:lvl7pPr>
            <a:lvl8pPr marL="2286000" lvl="7" indent="-109537" algn="l" rtl="0">
              <a:spcBef>
                <a:spcPts val="340"/>
              </a:spcBef>
              <a:buClr>
                <a:srgbClr val="D6903E"/>
              </a:buClr>
              <a:buFont typeface="Noto Symbol"/>
              <a:buChar char="☞"/>
              <a:defRPr/>
            </a:lvl8pPr>
            <a:lvl9pPr marL="2560320" lvl="8" indent="-104457" algn="l" rtl="0">
              <a:spcBef>
                <a:spcPts val="340"/>
              </a:spcBef>
              <a:buClr>
                <a:srgbClr val="D6903E"/>
              </a:buClr>
              <a:buFont typeface="Noto Symbol"/>
              <a:buChar char="☞"/>
              <a:defRPr/>
            </a:lvl9pPr>
          </a:lstStyle>
          <a:p>
            <a:endParaRPr/>
          </a:p>
        </p:txBody>
      </p:sp>
      <p:sp>
        <p:nvSpPr>
          <p:cNvPr id="66" name="Shape 66"/>
          <p:cNvSpPr txBox="1">
            <a:spLocks noGrp="1"/>
          </p:cNvSpPr>
          <p:nvPr>
            <p:ph type="body" idx="2"/>
          </p:nvPr>
        </p:nvSpPr>
        <p:spPr>
          <a:xfrm>
            <a:off x="6781800" y="1600200"/>
            <a:ext cx="1984247" cy="3733800"/>
          </a:xfrm>
          <a:prstGeom prst="rect">
            <a:avLst/>
          </a:prstGeom>
          <a:noFill/>
          <a:ln>
            <a:noFill/>
          </a:ln>
        </p:spPr>
        <p:txBody>
          <a:bodyPr lIns="91425" tIns="91425" rIns="91425" bIns="91425" anchor="t" anchorCtr="0"/>
          <a:lstStyle>
            <a:lvl1pPr marL="0" lvl="0" indent="0" rtl="0">
              <a:lnSpc>
                <a:spcPct val="125000"/>
              </a:lnSpc>
              <a:spcBef>
                <a:spcPts val="0"/>
              </a:spcBef>
              <a:spcAft>
                <a:spcPts val="1000"/>
              </a:spcAft>
              <a:buClr>
                <a:schemeClr val="lt2"/>
              </a:buClr>
              <a:buFont typeface="Merriweather"/>
              <a:buNone/>
              <a:defRPr/>
            </a:lvl1pPr>
            <a:lvl2pPr lvl="1" rtl="0">
              <a:spcBef>
                <a:spcPts val="0"/>
              </a:spcBef>
              <a:buFont typeface="Merriweather"/>
              <a:buNone/>
              <a:defRPr/>
            </a:lvl2pPr>
            <a:lvl3pPr lvl="2" rtl="0">
              <a:spcBef>
                <a:spcPts val="0"/>
              </a:spcBef>
              <a:buFont typeface="Merriweather"/>
              <a:buNone/>
              <a:defRPr/>
            </a:lvl3pPr>
            <a:lvl4pPr lvl="3" rtl="0">
              <a:spcBef>
                <a:spcPts val="0"/>
              </a:spcBef>
              <a:buFont typeface="Merriweather"/>
              <a:buNone/>
              <a:defRPr/>
            </a:lvl4pPr>
            <a:lvl5pPr lvl="4" rtl="0">
              <a:spcBef>
                <a:spcPts val="0"/>
              </a:spcBef>
              <a:buFont typeface="Merriweather"/>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title"/>
          </p:nvPr>
        </p:nvSpPr>
        <p:spPr>
          <a:xfrm>
            <a:off x="6781800" y="457200"/>
            <a:ext cx="1981199" cy="1066799"/>
          </a:xfrm>
          <a:prstGeom prst="rect">
            <a:avLst/>
          </a:prstGeom>
          <a:noFill/>
          <a:ln>
            <a:noFill/>
          </a:ln>
        </p:spPr>
        <p:txBody>
          <a:bodyPr lIns="91425" tIns="91425" rIns="91425" bIns="91425" anchor="b" anchorCtr="0"/>
          <a:lstStyle>
            <a:lvl1pPr lvl="0" algn="l" rtl="0">
              <a:spcBef>
                <a:spcPts val="0"/>
              </a:spcBef>
              <a:buClr>
                <a:schemeClr val="lt2"/>
              </a:buClr>
              <a:buFont typeface="Merriweathe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8" name="Shape 68"/>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9" name="Shape 69"/>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chemeClr val="lt2"/>
                </a:solidFill>
                <a:latin typeface="Merriweather"/>
                <a:ea typeface="Merriweather"/>
                <a:cs typeface="Merriweather"/>
                <a:sym typeface="Merriweather"/>
              </a:rPr>
              <a:t>‹#›</a:t>
            </a:fld>
            <a:endParaRPr lang="en-US" sz="1600" b="0" i="0" u="none" strike="noStrike" cap="none">
              <a:solidFill>
                <a:schemeClr val="lt2"/>
              </a:solidFill>
              <a:latin typeface="Merriweather"/>
              <a:ea typeface="Merriweather"/>
              <a:cs typeface="Merriweather"/>
              <a:sym typeface="Merriweather"/>
            </a:endParaRPr>
          </a:p>
        </p:txBody>
      </p:sp>
      <p:sp>
        <p:nvSpPr>
          <p:cNvPr id="70" name="Shape 70"/>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629400" y="457200"/>
            <a:ext cx="2057400" cy="1066799"/>
          </a:xfrm>
          <a:prstGeom prst="rect">
            <a:avLst/>
          </a:prstGeom>
          <a:noFill/>
          <a:ln>
            <a:noFill/>
          </a:ln>
        </p:spPr>
        <p:txBody>
          <a:bodyPr lIns="91425" tIns="91425" rIns="91425" bIns="91425" anchor="b" anchorCtr="0"/>
          <a:lstStyle>
            <a:lvl1pPr lvl="0" algn="l" rtl="0">
              <a:spcBef>
                <a:spcPts val="0"/>
              </a:spcBef>
              <a:buClr>
                <a:schemeClr val="lt2"/>
              </a:buClr>
              <a:buFont typeface="Merriweathe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3" name="Shape 73"/>
          <p:cNvSpPr>
            <a:spLocks noGrp="1"/>
          </p:cNvSpPr>
          <p:nvPr>
            <p:ph type="pic" idx="2"/>
          </p:nvPr>
        </p:nvSpPr>
        <p:spPr>
          <a:xfrm>
            <a:off x="457200" y="457200"/>
            <a:ext cx="6019799" cy="5562600"/>
          </a:xfrm>
          <a:prstGeom prst="rect">
            <a:avLst/>
          </a:prstGeom>
          <a:solidFill>
            <a:srgbClr val="FEFDF4"/>
          </a:solidFill>
          <a:ln>
            <a:noFill/>
          </a:ln>
        </p:spPr>
      </p:sp>
      <p:sp>
        <p:nvSpPr>
          <p:cNvPr id="74" name="Shape 74"/>
          <p:cNvSpPr txBox="1">
            <a:spLocks noGrp="1"/>
          </p:cNvSpPr>
          <p:nvPr>
            <p:ph type="body" idx="1"/>
          </p:nvPr>
        </p:nvSpPr>
        <p:spPr>
          <a:xfrm>
            <a:off x="6629400" y="1600200"/>
            <a:ext cx="2057400" cy="4419599"/>
          </a:xfrm>
          <a:prstGeom prst="rect">
            <a:avLst/>
          </a:prstGeom>
          <a:noFill/>
          <a:ln>
            <a:noFill/>
          </a:ln>
        </p:spPr>
        <p:txBody>
          <a:bodyPr lIns="91425" tIns="91425" rIns="91425" bIns="91425" anchor="t" anchorCtr="0"/>
          <a:lstStyle>
            <a:lvl1pPr marL="0" lvl="0" indent="0" rtl="0">
              <a:lnSpc>
                <a:spcPct val="125000"/>
              </a:lnSpc>
              <a:spcBef>
                <a:spcPts val="0"/>
              </a:spcBef>
              <a:spcAft>
                <a:spcPts val="1000"/>
              </a:spcAft>
              <a:buClr>
                <a:schemeClr val="lt2"/>
              </a:buClr>
              <a:buFont typeface="Merriweathe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5" name="Shape 75"/>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6" name="Shape 76"/>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chemeClr val="lt2"/>
                </a:solidFill>
                <a:latin typeface="Merriweather"/>
                <a:ea typeface="Merriweather"/>
                <a:cs typeface="Merriweather"/>
                <a:sym typeface="Merriweather"/>
              </a:rPr>
              <a:t>‹#›</a:t>
            </a:fld>
            <a:endParaRPr lang="en-US" sz="1600" b="0" i="0" u="none" strike="noStrike" cap="none">
              <a:solidFill>
                <a:schemeClr val="lt2"/>
              </a:solidFill>
              <a:latin typeface="Merriweather"/>
              <a:ea typeface="Merriweather"/>
              <a:cs typeface="Merriweather"/>
              <a:sym typeface="Merriweather"/>
            </a:endParaRPr>
          </a:p>
        </p:txBody>
      </p:sp>
      <p:sp>
        <p:nvSpPr>
          <p:cNvPr id="77" name="Shape 77"/>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body" idx="1"/>
          </p:nvPr>
        </p:nvSpPr>
        <p:spPr>
          <a:xfrm>
            <a:off x="457200" y="1447800"/>
            <a:ext cx="8229600" cy="4678362"/>
          </a:xfrm>
          <a:prstGeom prst="rect">
            <a:avLst/>
          </a:prstGeom>
          <a:noFill/>
          <a:ln>
            <a:noFill/>
          </a:ln>
        </p:spPr>
        <p:txBody>
          <a:bodyPr lIns="91425" tIns="91425" rIns="91425" bIns="91425" anchor="t" anchorCtr="0"/>
          <a:lstStyle>
            <a:lvl1pPr marL="274320" marR="0" lvl="0" indent="-133985" algn="l" rtl="0">
              <a:spcBef>
                <a:spcPts val="600"/>
              </a:spcBef>
              <a:buClr>
                <a:schemeClr val="accent2"/>
              </a:buClr>
              <a:buFont typeface="Noto Symbol"/>
              <a:buChar char="●"/>
              <a:defRPr/>
            </a:lvl1pPr>
            <a:lvl2pPr marL="640080" marR="0" lvl="1" indent="-154940" algn="l" rtl="0">
              <a:spcBef>
                <a:spcPts val="300"/>
              </a:spcBef>
              <a:buClr>
                <a:srgbClr val="D6903E"/>
              </a:buClr>
              <a:buFont typeface="Noto Symbol"/>
              <a:buChar char="●"/>
              <a:defRPr/>
            </a:lvl2pPr>
            <a:lvl3pPr marL="1005839" marR="0" lvl="2" indent="-117792" algn="l" rtl="0">
              <a:spcBef>
                <a:spcPts val="300"/>
              </a:spcBef>
              <a:buClr>
                <a:srgbClr val="B27834"/>
              </a:buClr>
              <a:buFont typeface="Noto Symbol"/>
              <a:buChar char="●"/>
              <a:defRPr/>
            </a:lvl3pPr>
            <a:lvl4pPr marL="1280160" marR="0" lvl="3" indent="-136207" algn="l" rtl="0">
              <a:spcBef>
                <a:spcPts val="300"/>
              </a:spcBef>
              <a:buClr>
                <a:srgbClr val="D6903E"/>
              </a:buClr>
              <a:buFont typeface="Noto Symbol"/>
              <a:buChar char="●"/>
              <a:defRPr/>
            </a:lvl4pPr>
            <a:lvl5pPr marL="1554480" marR="0" lvl="4" indent="-147319" algn="l" rtl="0">
              <a:spcBef>
                <a:spcPts val="340"/>
              </a:spcBef>
              <a:buClr>
                <a:srgbClr val="D6903E"/>
              </a:buClr>
              <a:buFont typeface="Noto Symbol"/>
              <a:buChar char="●"/>
              <a:defRPr/>
            </a:lvl5pPr>
            <a:lvl6pPr marL="1828800" marR="0" lvl="5" indent="-136842" algn="l" rtl="0">
              <a:spcBef>
                <a:spcPts val="340"/>
              </a:spcBef>
              <a:buClr>
                <a:srgbClr val="D6903E"/>
              </a:buClr>
              <a:buFont typeface="Noto Symbol"/>
              <a:buChar char="☞"/>
              <a:defRPr/>
            </a:lvl6pPr>
            <a:lvl7pPr marL="2011679" marR="0" lvl="6" indent="-96519" algn="l" rtl="0">
              <a:spcBef>
                <a:spcPts val="340"/>
              </a:spcBef>
              <a:buClr>
                <a:srgbClr val="D6903E"/>
              </a:buClr>
              <a:buFont typeface="Noto Symbol"/>
              <a:buChar char="☞"/>
              <a:defRPr/>
            </a:lvl7pPr>
            <a:lvl8pPr marL="2286000" marR="0" lvl="7" indent="-109537" algn="l" rtl="0">
              <a:spcBef>
                <a:spcPts val="340"/>
              </a:spcBef>
              <a:buClr>
                <a:srgbClr val="D6903E"/>
              </a:buClr>
              <a:buFont typeface="Noto Symbol"/>
              <a:buChar char="☞"/>
              <a:defRPr/>
            </a:lvl8pPr>
            <a:lvl9pPr marL="2560320" marR="0" lvl="8" indent="-104457" algn="l" rtl="0">
              <a:spcBef>
                <a:spcPts val="340"/>
              </a:spcBef>
              <a:buClr>
                <a:srgbClr val="D6903E"/>
              </a:buClr>
              <a:buFont typeface="Noto Symbol"/>
              <a:buChar char="☞"/>
              <a:defRPr/>
            </a:lvl9pPr>
          </a:lstStyle>
          <a:p>
            <a:endParaRPr/>
          </a:p>
        </p:txBody>
      </p:sp>
      <p:sp>
        <p:nvSpPr>
          <p:cNvPr id="11" name="Shape 11"/>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2" name="Shape 12"/>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 name="Shape 13"/>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chemeClr val="lt2"/>
                </a:solidFill>
                <a:latin typeface="Merriweather"/>
                <a:ea typeface="Merriweather"/>
                <a:cs typeface="Merriweather"/>
                <a:sym typeface="Merriweather"/>
              </a:rPr>
              <a:t>‹#›</a:t>
            </a:fld>
            <a:endParaRPr lang="en-US" sz="1600" b="0" i="0" u="none" strike="noStrike" cap="none">
              <a:solidFill>
                <a:schemeClr val="lt2"/>
              </a:solidFill>
              <a:latin typeface="Merriweather"/>
              <a:ea typeface="Merriweather"/>
              <a:cs typeface="Merriweather"/>
              <a:sym typeface="Merriweather"/>
            </a:endParaRPr>
          </a:p>
        </p:txBody>
      </p:sp>
      <p:sp>
        <p:nvSpPr>
          <p:cNvPr id="14" name="Shape 14"/>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marL="0" marR="0" lvl="0" indent="0" algn="l" rtl="0">
              <a:spcBef>
                <a:spcPts val="0"/>
              </a:spcBef>
              <a:buClr>
                <a:srgbClr val="F9F9F9"/>
              </a:buClr>
              <a:buFont typeface="Merriweather"/>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lascaux.culture.fr/index.php?fichier=02_01.xml" TargetMode="External"/><Relationship Id="rId7"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whc.unesco.org/en/list/936" TargetMode="External"/><Relationship Id="rId5" Type="http://schemas.openxmlformats.org/officeDocument/2006/relationships/hyperlink" Target="http://en.museodealtamira.mcu.es/Prehistoria_y_Arte/arte_Altamira.html" TargetMode="External"/><Relationship Id="rId4" Type="http://schemas.openxmlformats.org/officeDocument/2006/relationships/hyperlink" Target="http://archeologie.culture.fr/chauvet/fr/visiter-grott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subTitle" idx="1"/>
          </p:nvPr>
        </p:nvSpPr>
        <p:spPr>
          <a:xfrm>
            <a:off x="457200" y="3699803"/>
            <a:ext cx="8305799" cy="1143000"/>
          </a:xfrm>
          <a:prstGeom prst="rect">
            <a:avLst/>
          </a:prstGeom>
          <a:noFill/>
          <a:ln>
            <a:noFill/>
          </a:ln>
        </p:spPr>
        <p:txBody>
          <a:bodyPr lIns="91425" tIns="45700" rIns="91425" bIns="45700" anchor="t" anchorCtr="0">
            <a:noAutofit/>
          </a:bodyPr>
          <a:lstStyle/>
          <a:p>
            <a:pPr marL="0" marR="0" lvl="0" indent="0" algn="ctr" rtl="0">
              <a:spcBef>
                <a:spcPts val="0"/>
              </a:spcBef>
              <a:buClr>
                <a:schemeClr val="accent2"/>
              </a:buClr>
              <a:buSzPct val="25000"/>
              <a:buFont typeface="Noto Symbol"/>
              <a:buNone/>
            </a:pPr>
            <a:r>
              <a:rPr lang="en-US" sz="2200" b="0" i="0" u="none" strike="noStrike" cap="none">
                <a:solidFill>
                  <a:schemeClr val="dk1"/>
                </a:solidFill>
                <a:latin typeface="Merriweather"/>
                <a:ea typeface="Merriweather"/>
                <a:cs typeface="Merriweather"/>
                <a:sym typeface="Merriweather"/>
              </a:rPr>
              <a:t>To 3500 BCE</a:t>
            </a:r>
          </a:p>
        </p:txBody>
      </p:sp>
      <p:sp>
        <p:nvSpPr>
          <p:cNvPr id="95" name="Shape 95"/>
          <p:cNvSpPr txBox="1">
            <a:spLocks noGrp="1"/>
          </p:cNvSpPr>
          <p:nvPr>
            <p:ph type="ctrTitle"/>
          </p:nvPr>
        </p:nvSpPr>
        <p:spPr>
          <a:xfrm>
            <a:off x="457200" y="1433732"/>
            <a:ext cx="8305799" cy="1981199"/>
          </a:xfrm>
          <a:prstGeom prst="rect">
            <a:avLst/>
          </a:prstGeom>
          <a:noFill/>
          <a:ln>
            <a:noFill/>
          </a:ln>
        </p:spPr>
        <p:txBody>
          <a:bodyPr lIns="91425" tIns="45700" rIns="91425" bIns="45700" anchor="b" anchorCtr="0">
            <a:noAutofit/>
          </a:bodyPr>
          <a:lstStyle/>
          <a:p>
            <a:pPr marL="0" marR="0" lvl="0" indent="0" algn="ctr" rtl="0">
              <a:spcBef>
                <a:spcPts val="0"/>
              </a:spcBef>
              <a:buClr>
                <a:srgbClr val="F9F9F9"/>
              </a:buClr>
              <a:buSzPct val="25000"/>
              <a:buFont typeface="Merriweather"/>
              <a:buNone/>
            </a:pPr>
            <a:r>
              <a:rPr lang="en-US" sz="4800" b="0" i="0" u="none" strike="noStrike" cap="none">
                <a:solidFill>
                  <a:srgbClr val="F9F9F9"/>
                </a:solidFill>
                <a:latin typeface="Merriweather"/>
                <a:ea typeface="Merriweather"/>
                <a:cs typeface="Merriweather"/>
                <a:sym typeface="Merriweather"/>
              </a:rPr>
              <a:t>Nature, Humanity, and History</a:t>
            </a:r>
          </a:p>
        </p:txBody>
      </p:sp>
      <p:sp>
        <p:nvSpPr>
          <p:cNvPr id="96" name="Shape 96"/>
          <p:cNvSpPr txBox="1"/>
          <p:nvPr/>
        </p:nvSpPr>
        <p:spPr>
          <a:xfrm>
            <a:off x="457200" y="4800600"/>
            <a:ext cx="8305799" cy="1477328"/>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dirty="0">
              <a:solidFill>
                <a:schemeClr val="dk1"/>
              </a:solidFill>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descr="01p12"/>
          <p:cNvPicPr preferRelativeResize="0"/>
          <p:nvPr/>
        </p:nvPicPr>
        <p:blipFill rotWithShape="1">
          <a:blip r:embed="rId3">
            <a:alphaModFix/>
          </a:blip>
          <a:srcRect/>
          <a:stretch/>
        </p:blipFill>
        <p:spPr>
          <a:xfrm>
            <a:off x="76200" y="407987"/>
            <a:ext cx="8991600" cy="6042024"/>
          </a:xfrm>
          <a:prstGeom prst="rect">
            <a:avLst/>
          </a:prstGeom>
          <a:noFill/>
          <a:ln>
            <a:noFill/>
          </a:ln>
        </p:spPr>
      </p:pic>
      <p:sp>
        <p:nvSpPr>
          <p:cNvPr id="159" name="Shape 159"/>
          <p:cNvSpPr/>
          <p:nvPr/>
        </p:nvSpPr>
        <p:spPr>
          <a:xfrm>
            <a:off x="8632825" y="6584950"/>
            <a:ext cx="511174" cy="265113"/>
          </a:xfrm>
          <a:prstGeom prst="rect">
            <a:avLst/>
          </a:prstGeom>
          <a:noFill/>
          <a:ln>
            <a:noFill/>
          </a:ln>
        </p:spPr>
        <p:txBody>
          <a:bodyPr lIns="82050" tIns="41025" rIns="82050" bIns="41025" anchor="t" anchorCtr="0">
            <a:noAutofit/>
          </a:bodyPr>
          <a:lstStyle/>
          <a:p>
            <a:pPr marL="0" marR="0" lvl="0" indent="0" algn="r" rtl="0">
              <a:spcBef>
                <a:spcPts val="0"/>
              </a:spcBef>
              <a:buSzPct val="25000"/>
              <a:buNone/>
            </a:pPr>
            <a:r>
              <a:rPr lang="en-US" sz="1200" b="1" i="0" u="none" strike="noStrike" cap="none">
                <a:solidFill>
                  <a:schemeClr val="lt1"/>
                </a:solidFill>
                <a:latin typeface="Arial"/>
                <a:ea typeface="Arial"/>
                <a:cs typeface="Arial"/>
                <a:sym typeface="Arial"/>
              </a:rPr>
              <a:t>p. 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pic>
        <p:nvPicPr>
          <p:cNvPr id="166" name="Shape 166" descr="http://upload.wikimedia.org/wikipedia/commons/thumb/c/cc/AltamiraBison.jpg/800px-AltamiraBison.jpg"/>
          <p:cNvPicPr preferRelativeResize="0"/>
          <p:nvPr/>
        </p:nvPicPr>
        <p:blipFill rotWithShape="1">
          <a:blip r:embed="rId3">
            <a:alphaModFix/>
          </a:blip>
          <a:srcRect/>
          <a:stretch/>
        </p:blipFill>
        <p:spPr>
          <a:xfrm>
            <a:off x="609600" y="215445"/>
            <a:ext cx="7924799" cy="642710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pic>
        <p:nvPicPr>
          <p:cNvPr id="173" name="Shape 173" descr="http://upload.wikimedia.org/wikipedia/commons/thumb/f/f4/SantaCruz-CuevaManos-P2210651b.jpg/800px-SantaCruz-CuevaManos-P2210651b.jpg"/>
          <p:cNvPicPr preferRelativeResize="0"/>
          <p:nvPr/>
        </p:nvPicPr>
        <p:blipFill rotWithShape="1">
          <a:blip r:embed="rId3">
            <a:alphaModFix/>
          </a:blip>
          <a:srcRect/>
          <a:stretch/>
        </p:blipFill>
        <p:spPr>
          <a:xfrm>
            <a:off x="0" y="0"/>
            <a:ext cx="9144000" cy="68737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457200" y="2097374"/>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ymbol"/>
              <a:buChar char="●"/>
            </a:pPr>
            <a:r>
              <a:rPr lang="en-US" sz="2600" b="0" i="0" u="none" strike="noStrike" cap="none" dirty="0">
                <a:solidFill>
                  <a:schemeClr val="lt1"/>
                </a:solidFill>
                <a:latin typeface="Merriweather"/>
                <a:ea typeface="Merriweather"/>
                <a:cs typeface="Merriweather"/>
                <a:sym typeface="Merriweather"/>
              </a:rPr>
              <a:t>Prehistory to 8,000 BCE</a:t>
            </a:r>
          </a:p>
          <a:p>
            <a:pPr marL="274320" marR="0" lvl="0" indent="-274320" algn="l" rtl="0">
              <a:spcBef>
                <a:spcPts val="600"/>
              </a:spcBef>
              <a:buClr>
                <a:schemeClr val="accent2"/>
              </a:buClr>
              <a:buSzPct val="85000"/>
              <a:buFont typeface="Noto Symbol"/>
              <a:buChar char="●"/>
            </a:pPr>
            <a:r>
              <a:rPr lang="en-US" sz="2600" b="0" i="0" u="none" strike="noStrike" cap="none" dirty="0">
                <a:solidFill>
                  <a:schemeClr val="lt1"/>
                </a:solidFill>
                <a:latin typeface="Merriweather"/>
                <a:ea typeface="Merriweather"/>
                <a:cs typeface="Merriweather"/>
                <a:sym typeface="Merriweather"/>
              </a:rPr>
              <a:t>Tools made of stone, bone, wood, </a:t>
            </a:r>
            <a:r>
              <a:rPr lang="en-US" sz="2600" b="0" i="0" u="none" strike="noStrike" cap="none" dirty="0" err="1">
                <a:solidFill>
                  <a:schemeClr val="lt1"/>
                </a:solidFill>
                <a:latin typeface="Merriweather"/>
                <a:ea typeface="Merriweather"/>
                <a:cs typeface="Merriweather"/>
                <a:sym typeface="Merriweather"/>
              </a:rPr>
              <a:t>etc</a:t>
            </a:r>
            <a:endParaRPr lang="en-US" sz="2600" b="0" i="0" u="none" strike="noStrike" cap="none" dirty="0">
              <a:solidFill>
                <a:schemeClr val="lt1"/>
              </a:solidFill>
              <a:latin typeface="Merriweather"/>
              <a:ea typeface="Merriweather"/>
              <a:cs typeface="Merriweather"/>
              <a:sym typeface="Merriweather"/>
            </a:endParaRPr>
          </a:p>
          <a:p>
            <a:pPr marL="274320" marR="0" lvl="0" indent="-274320" algn="l" rtl="0">
              <a:spcBef>
                <a:spcPts val="600"/>
              </a:spcBef>
              <a:buClr>
                <a:schemeClr val="accent2"/>
              </a:buClr>
              <a:buSzPct val="85000"/>
              <a:buFont typeface="Noto Symbol"/>
              <a:buChar char="●"/>
            </a:pPr>
            <a:r>
              <a:rPr lang="en-US" sz="2600" b="0" i="0" u="none" strike="noStrike" cap="none" dirty="0">
                <a:solidFill>
                  <a:schemeClr val="lt1"/>
                </a:solidFill>
                <a:latin typeface="Merriweather"/>
                <a:ea typeface="Merriweather"/>
                <a:cs typeface="Merriweather"/>
                <a:sym typeface="Merriweather"/>
              </a:rPr>
              <a:t>Rise of Homo sapiens being successful hunters</a:t>
            </a:r>
          </a:p>
          <a:p>
            <a:pPr marL="640080" marR="0" lvl="1" indent="-284480" algn="l" rtl="0">
              <a:spcBef>
                <a:spcPts val="300"/>
              </a:spcBef>
              <a:buClr>
                <a:srgbClr val="D6903E"/>
              </a:buClr>
              <a:buSzPct val="85000"/>
              <a:buFont typeface="Noto Symbol"/>
              <a:buChar char="●"/>
            </a:pPr>
            <a:r>
              <a:rPr lang="en-US" sz="2400" b="0" i="0" u="none" strike="noStrike" cap="none" dirty="0">
                <a:solidFill>
                  <a:schemeClr val="lt2"/>
                </a:solidFill>
                <a:latin typeface="Merriweather"/>
                <a:ea typeface="Merriweather"/>
                <a:cs typeface="Merriweather"/>
                <a:sym typeface="Merriweather"/>
              </a:rPr>
              <a:t>Contributed to the extinction of mastodon/mammoth</a:t>
            </a:r>
          </a:p>
          <a:p>
            <a:pPr marL="274320" marR="0" lvl="0" indent="-274320" algn="l" rtl="0">
              <a:spcBef>
                <a:spcPts val="600"/>
              </a:spcBef>
              <a:buClr>
                <a:schemeClr val="accent2"/>
              </a:buClr>
              <a:buSzPct val="85000"/>
              <a:buFont typeface="Noto Symbol"/>
              <a:buChar char="●"/>
            </a:pPr>
            <a:r>
              <a:rPr lang="en-US" sz="2600" b="0" i="0" u="none" strike="noStrike" cap="none" dirty="0">
                <a:solidFill>
                  <a:schemeClr val="lt1"/>
                </a:solidFill>
                <a:latin typeface="Merriweather"/>
                <a:ea typeface="Merriweather"/>
                <a:cs typeface="Merriweather"/>
                <a:sym typeface="Merriweather"/>
              </a:rPr>
              <a:t>Still hunter-gatherer societies</a:t>
            </a:r>
          </a:p>
          <a:p>
            <a:pPr marL="640080" marR="0" lvl="1" indent="-284480" algn="l" rtl="0">
              <a:spcBef>
                <a:spcPts val="300"/>
              </a:spcBef>
              <a:buClr>
                <a:srgbClr val="D6903E"/>
              </a:buClr>
              <a:buSzPct val="85000"/>
              <a:buFont typeface="Noto Symbol"/>
              <a:buChar char="●"/>
            </a:pPr>
            <a:r>
              <a:rPr lang="en-US" sz="2400" b="0" i="0" u="none" strike="noStrike" cap="none" dirty="0">
                <a:solidFill>
                  <a:schemeClr val="lt2"/>
                </a:solidFill>
                <a:latin typeface="Merriweather"/>
                <a:ea typeface="Merriweather"/>
                <a:cs typeface="Merriweather"/>
                <a:sym typeface="Merriweather"/>
              </a:rPr>
              <a:t>Spent 3-5 </a:t>
            </a:r>
            <a:r>
              <a:rPr lang="en-US" sz="2400" b="0" i="0" u="none" strike="noStrike" cap="none" dirty="0" err="1">
                <a:solidFill>
                  <a:schemeClr val="lt2"/>
                </a:solidFill>
                <a:latin typeface="Merriweather"/>
                <a:ea typeface="Merriweather"/>
                <a:cs typeface="Merriweather"/>
                <a:sym typeface="Merriweather"/>
              </a:rPr>
              <a:t>hrs</a:t>
            </a:r>
            <a:r>
              <a:rPr lang="en-US" sz="2400" b="0" i="0" u="none" strike="noStrike" cap="none" dirty="0">
                <a:solidFill>
                  <a:schemeClr val="lt2"/>
                </a:solidFill>
                <a:latin typeface="Merriweather"/>
                <a:ea typeface="Merriweather"/>
                <a:cs typeface="Merriweather"/>
                <a:sym typeface="Merriweather"/>
              </a:rPr>
              <a:t>/day hunting/gathering</a:t>
            </a:r>
          </a:p>
          <a:p>
            <a:pPr marL="640080" marR="0" lvl="1" indent="-284480" algn="l" rtl="0">
              <a:spcBef>
                <a:spcPts val="300"/>
              </a:spcBef>
              <a:buClr>
                <a:srgbClr val="D6903E"/>
              </a:buClr>
              <a:buSzPct val="85000"/>
              <a:buFont typeface="Noto Symbol"/>
              <a:buChar char="●"/>
            </a:pPr>
            <a:r>
              <a:rPr lang="en-US" sz="2400" b="0" i="0" u="none" strike="noStrike" cap="none" dirty="0">
                <a:solidFill>
                  <a:schemeClr val="lt2"/>
                </a:solidFill>
                <a:latin typeface="Merriweather"/>
                <a:ea typeface="Merriweather"/>
                <a:cs typeface="Merriweather"/>
                <a:sym typeface="Merriweather"/>
              </a:rPr>
              <a:t>Fruits, berries, seeds, edible roots</a:t>
            </a:r>
          </a:p>
          <a:p>
            <a:pPr marL="274320" marR="0" lvl="0" indent="-274320" algn="l" rtl="0">
              <a:spcBef>
                <a:spcPts val="600"/>
              </a:spcBef>
              <a:buClr>
                <a:schemeClr val="accent2"/>
              </a:buClr>
              <a:buSzPct val="85000"/>
              <a:buFont typeface="Noto Symbol"/>
              <a:buNone/>
            </a:pPr>
            <a:endParaRPr sz="2600" b="0" i="0" u="none" strike="noStrike" cap="none" dirty="0">
              <a:solidFill>
                <a:schemeClr val="lt1"/>
              </a:solidFill>
              <a:latin typeface="Merriweather"/>
              <a:ea typeface="Merriweather"/>
              <a:cs typeface="Merriweather"/>
              <a:sym typeface="Merriweather"/>
            </a:endParaRPr>
          </a:p>
          <a:p>
            <a:pPr marL="274320" marR="0" lvl="0" indent="-274320" algn="l" rtl="0">
              <a:spcBef>
                <a:spcPts val="600"/>
              </a:spcBef>
              <a:buClr>
                <a:schemeClr val="accent2"/>
              </a:buClr>
              <a:buSzPct val="85000"/>
              <a:buFont typeface="Noto Symbol"/>
              <a:buNone/>
            </a:pPr>
            <a:endParaRPr sz="2600" b="0" i="0" u="none" strike="noStrike" cap="none" dirty="0">
              <a:solidFill>
                <a:schemeClr val="lt1"/>
              </a:solidFill>
              <a:latin typeface="Merriweather"/>
              <a:ea typeface="Merriweather"/>
              <a:cs typeface="Merriweather"/>
              <a:sym typeface="Merriweather"/>
            </a:endParaRPr>
          </a:p>
        </p:txBody>
      </p:sp>
      <p:sp>
        <p:nvSpPr>
          <p:cNvPr id="179" name="Shape 179"/>
          <p:cNvSpPr txBox="1">
            <a:spLocks noGrp="1"/>
          </p:cNvSpPr>
          <p:nvPr>
            <p:ph type="title"/>
          </p:nvPr>
        </p:nvSpPr>
        <p:spPr>
          <a:xfrm>
            <a:off x="457200" y="6858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dirty="0">
                <a:solidFill>
                  <a:srgbClr val="F9F9F9"/>
                </a:solidFill>
                <a:latin typeface="Merriweather"/>
                <a:ea typeface="Merriweather"/>
                <a:cs typeface="Merriweather"/>
                <a:sym typeface="Merriweather"/>
              </a:rPr>
              <a:t>The Paleolithic Age (Old Stone Age)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descr="01p14"/>
          <p:cNvPicPr preferRelativeResize="0"/>
          <p:nvPr/>
        </p:nvPicPr>
        <p:blipFill rotWithShape="1">
          <a:blip r:embed="rId3">
            <a:alphaModFix/>
          </a:blip>
          <a:srcRect/>
          <a:stretch/>
        </p:blipFill>
        <p:spPr>
          <a:xfrm>
            <a:off x="2262188" y="76200"/>
            <a:ext cx="4619625" cy="6705599"/>
          </a:xfrm>
          <a:prstGeom prst="rect">
            <a:avLst/>
          </a:prstGeom>
          <a:noFill/>
          <a:ln>
            <a:noFill/>
          </a:ln>
        </p:spPr>
      </p:pic>
      <p:sp>
        <p:nvSpPr>
          <p:cNvPr id="186" name="Shape 186"/>
          <p:cNvSpPr/>
          <p:nvPr/>
        </p:nvSpPr>
        <p:spPr>
          <a:xfrm>
            <a:off x="8632825" y="6584950"/>
            <a:ext cx="511174" cy="265113"/>
          </a:xfrm>
          <a:prstGeom prst="rect">
            <a:avLst/>
          </a:prstGeom>
          <a:noFill/>
          <a:ln>
            <a:noFill/>
          </a:ln>
        </p:spPr>
        <p:txBody>
          <a:bodyPr lIns="82050" tIns="41025" rIns="82050" bIns="41025" anchor="t" anchorCtr="0">
            <a:noAutofit/>
          </a:bodyPr>
          <a:lstStyle/>
          <a:p>
            <a:pPr marL="0" marR="0" lvl="0" indent="0" algn="r" rtl="0">
              <a:spcBef>
                <a:spcPts val="0"/>
              </a:spcBef>
              <a:buSzPct val="25000"/>
              <a:buNone/>
            </a:pPr>
            <a:r>
              <a:rPr lang="en-US" sz="1200" b="1" i="0" u="none" strike="noStrike" cap="none">
                <a:solidFill>
                  <a:schemeClr val="lt1"/>
                </a:solidFill>
                <a:latin typeface="Arial"/>
                <a:ea typeface="Arial"/>
                <a:cs typeface="Arial"/>
                <a:sym typeface="Arial"/>
              </a:rPr>
              <a:t>p. 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1.4 million yrs ago: deliberate fires</a:t>
            </a:r>
          </a:p>
          <a:p>
            <a:pPr marL="274320" marR="0" lvl="0" indent="-274320" algn="l" rtl="0">
              <a:lnSpc>
                <a:spcPct val="90000"/>
              </a:lnSpc>
              <a:spcBef>
                <a:spcPts val="60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500,000 yrs ago: sustainment of hearths</a:t>
            </a:r>
          </a:p>
          <a:p>
            <a:pPr marL="274320" marR="0" lvl="0" indent="-274320" algn="l" rtl="0">
              <a:lnSpc>
                <a:spcPct val="90000"/>
              </a:lnSpc>
              <a:spcBef>
                <a:spcPts val="60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Cooking “invented” through wildfires (probably)</a:t>
            </a:r>
          </a:p>
          <a:p>
            <a:pPr marL="640080" marR="0" lvl="1" indent="-284480" algn="l" rtl="0">
              <a:lnSpc>
                <a:spcPct val="90000"/>
              </a:lnSpc>
              <a:spcBef>
                <a:spcPts val="300"/>
              </a:spcBef>
              <a:buClr>
                <a:srgbClr val="D6903E"/>
              </a:buClr>
              <a:buSzPct val="85000"/>
              <a:buFont typeface="Noto Symbol"/>
              <a:buChar char="●"/>
            </a:pPr>
            <a:r>
              <a:rPr lang="en-US" sz="2400" b="0" i="0" u="none" strike="noStrike" cap="none">
                <a:solidFill>
                  <a:schemeClr val="lt2"/>
                </a:solidFill>
                <a:latin typeface="Merriweather"/>
                <a:ea typeface="Merriweather"/>
                <a:cs typeface="Merriweather"/>
                <a:sym typeface="Merriweather"/>
              </a:rPr>
              <a:t>Meat/veggies become easier to digest and better to the taste when cooked</a:t>
            </a:r>
          </a:p>
          <a:p>
            <a:pPr marL="274320" marR="0" lvl="0" indent="-274320" algn="l" rtl="0">
              <a:lnSpc>
                <a:spcPct val="90000"/>
              </a:lnSpc>
              <a:spcBef>
                <a:spcPts val="60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Gave light for after dark hours</a:t>
            </a:r>
          </a:p>
          <a:p>
            <a:pPr marL="274320" marR="0" lvl="0" indent="-274320" algn="l" rtl="0">
              <a:lnSpc>
                <a:spcPct val="90000"/>
              </a:lnSpc>
              <a:spcBef>
                <a:spcPts val="60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Provided heat in colder climates/seasons</a:t>
            </a:r>
          </a:p>
          <a:p>
            <a:pPr marL="274320" marR="0" lvl="0" indent="-274320" algn="l" rtl="0">
              <a:lnSpc>
                <a:spcPct val="90000"/>
              </a:lnSpc>
              <a:spcBef>
                <a:spcPts val="60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Provided protection against animals</a:t>
            </a:r>
          </a:p>
          <a:p>
            <a:pPr marL="274320" marR="0" lvl="0" indent="-274320" algn="l" rtl="0">
              <a:lnSpc>
                <a:spcPct val="90000"/>
              </a:lnSpc>
              <a:spcBef>
                <a:spcPts val="60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Helped in hunting</a:t>
            </a:r>
          </a:p>
          <a:p>
            <a:pPr marL="640080" marR="0" lvl="1" indent="-284480" algn="l" rtl="0">
              <a:lnSpc>
                <a:spcPct val="90000"/>
              </a:lnSpc>
              <a:spcBef>
                <a:spcPts val="300"/>
              </a:spcBef>
              <a:buClr>
                <a:srgbClr val="D6903E"/>
              </a:buClr>
              <a:buSzPct val="85000"/>
              <a:buFont typeface="Noto Symbol"/>
              <a:buChar char="●"/>
            </a:pPr>
            <a:r>
              <a:rPr lang="en-US" sz="2400" b="0" i="0" u="none" strike="noStrike" cap="none">
                <a:solidFill>
                  <a:schemeClr val="lt2"/>
                </a:solidFill>
                <a:latin typeface="Merriweather"/>
                <a:ea typeface="Merriweather"/>
                <a:cs typeface="Merriweather"/>
                <a:sym typeface="Merriweather"/>
              </a:rPr>
              <a:t>Scare animals into traps</a:t>
            </a:r>
          </a:p>
          <a:p>
            <a:pPr marL="640080" marR="0" lvl="1" indent="-284480" algn="l" rtl="0">
              <a:lnSpc>
                <a:spcPct val="90000"/>
              </a:lnSpc>
              <a:spcBef>
                <a:spcPts val="300"/>
              </a:spcBef>
              <a:buClr>
                <a:srgbClr val="D6903E"/>
              </a:buClr>
              <a:buSzPct val="85000"/>
              <a:buFont typeface="Noto Symbol"/>
              <a:buChar char="●"/>
            </a:pPr>
            <a:r>
              <a:rPr lang="en-US" sz="2400" b="0" i="0" u="none" strike="noStrike" cap="none">
                <a:solidFill>
                  <a:schemeClr val="lt2"/>
                </a:solidFill>
                <a:latin typeface="Merriweather"/>
                <a:ea typeface="Merriweather"/>
                <a:cs typeface="Merriweather"/>
                <a:sym typeface="Merriweather"/>
              </a:rPr>
              <a:t>Smoke out bees to get honey</a:t>
            </a:r>
          </a:p>
          <a:p>
            <a:pPr marL="274320" marR="0" lvl="0" indent="-274320" algn="l" rtl="0">
              <a:lnSpc>
                <a:spcPct val="90000"/>
              </a:lnSpc>
              <a:spcBef>
                <a:spcPts val="600"/>
              </a:spcBef>
              <a:buClr>
                <a:schemeClr val="accent2"/>
              </a:buClr>
              <a:buSzPct val="85000"/>
              <a:buFont typeface="Noto Symbol"/>
              <a:buNone/>
            </a:pPr>
            <a:endParaRPr sz="2600" b="0" i="0" u="none" strike="noStrike" cap="none">
              <a:solidFill>
                <a:schemeClr val="lt1"/>
              </a:solidFill>
              <a:latin typeface="Merriweather"/>
              <a:ea typeface="Merriweather"/>
              <a:cs typeface="Merriweather"/>
              <a:sym typeface="Merriweather"/>
            </a:endParaRPr>
          </a:p>
        </p:txBody>
      </p:sp>
      <p:sp>
        <p:nvSpPr>
          <p:cNvPr id="192" name="Shape 192"/>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a:solidFill>
                  <a:srgbClr val="F9F9F9"/>
                </a:solidFill>
                <a:latin typeface="Merriweather"/>
                <a:ea typeface="Merriweather"/>
                <a:cs typeface="Merriweather"/>
                <a:sym typeface="Merriweather"/>
              </a:rPr>
              <a:t>Fire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a:solidFill>
                  <a:srgbClr val="F9F9F9"/>
                </a:solidFill>
                <a:latin typeface="Merriweather"/>
                <a:ea typeface="Merriweather"/>
                <a:cs typeface="Merriweather"/>
                <a:sym typeface="Merriweather"/>
              </a:rPr>
              <a:t>Hunter-Gatherer Society</a:t>
            </a:r>
          </a:p>
        </p:txBody>
      </p:sp>
      <p:sp>
        <p:nvSpPr>
          <p:cNvPr id="198" name="Shape 198"/>
          <p:cNvSpPr txBox="1">
            <a:spLocks noGrp="1"/>
          </p:cNvSpPr>
          <p:nvPr>
            <p:ph type="body" idx="1"/>
          </p:nvPr>
        </p:nvSpPr>
        <p:spPr>
          <a:xfrm>
            <a:off x="457200" y="1524000"/>
            <a:ext cx="4059936" cy="4572000"/>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buClr>
                <a:schemeClr val="accent2"/>
              </a:buClr>
              <a:buSzPct val="85000"/>
              <a:buFont typeface="Noto Symbol"/>
              <a:buChar char="●"/>
            </a:pPr>
            <a:r>
              <a:rPr lang="en-US" sz="2400" b="0" i="0" u="none" strike="noStrike" cap="none">
                <a:solidFill>
                  <a:schemeClr val="lt1"/>
                </a:solidFill>
                <a:latin typeface="Merriweather"/>
                <a:ea typeface="Merriweather"/>
                <a:cs typeface="Merriweather"/>
                <a:sym typeface="Merriweather"/>
              </a:rPr>
              <a:t>Community</a:t>
            </a:r>
          </a:p>
          <a:p>
            <a:pPr marL="640080" marR="0" lvl="1" indent="-284480" algn="l" rtl="0">
              <a:lnSpc>
                <a:spcPct val="80000"/>
              </a:lnSpc>
              <a:spcBef>
                <a:spcPts val="300"/>
              </a:spcBef>
              <a:buClr>
                <a:srgbClr val="D6903E"/>
              </a:buClr>
              <a:buSzPct val="85000"/>
              <a:buFont typeface="Noto Symbol"/>
              <a:buChar char="●"/>
            </a:pPr>
            <a:r>
              <a:rPr lang="en-US" sz="2200" b="0" i="0" u="none" strike="noStrike" cap="none">
                <a:solidFill>
                  <a:schemeClr val="lt2"/>
                </a:solidFill>
                <a:latin typeface="Merriweather"/>
                <a:ea typeface="Merriweather"/>
                <a:cs typeface="Merriweather"/>
                <a:sym typeface="Merriweather"/>
              </a:rPr>
              <a:t>Enough people to defend/protect the group</a:t>
            </a:r>
          </a:p>
          <a:p>
            <a:pPr marL="640080" marR="0" lvl="1" indent="-284480" algn="l" rtl="0">
              <a:lnSpc>
                <a:spcPct val="80000"/>
              </a:lnSpc>
              <a:spcBef>
                <a:spcPts val="300"/>
              </a:spcBef>
              <a:buClr>
                <a:srgbClr val="D6903E"/>
              </a:buClr>
              <a:buSzPct val="85000"/>
              <a:buFont typeface="Noto Symbol"/>
              <a:buChar char="●"/>
            </a:pPr>
            <a:r>
              <a:rPr lang="en-US" sz="2200" b="0" i="0" u="none" strike="noStrike" cap="none">
                <a:solidFill>
                  <a:schemeClr val="lt2"/>
                </a:solidFill>
                <a:latin typeface="Merriweather"/>
                <a:ea typeface="Merriweather"/>
                <a:cs typeface="Merriweather"/>
                <a:sym typeface="Merriweather"/>
              </a:rPr>
              <a:t>Enough people to hunt/gather and support the group</a:t>
            </a:r>
          </a:p>
          <a:p>
            <a:pPr marL="640080" marR="0" lvl="1" indent="-284480" algn="l" rtl="0">
              <a:lnSpc>
                <a:spcPct val="80000"/>
              </a:lnSpc>
              <a:spcBef>
                <a:spcPts val="300"/>
              </a:spcBef>
              <a:buClr>
                <a:srgbClr val="D6903E"/>
              </a:buClr>
              <a:buSzPct val="85000"/>
              <a:buFont typeface="Noto Symbol"/>
              <a:buChar char="●"/>
            </a:pPr>
            <a:r>
              <a:rPr lang="en-US" sz="2200" b="0" i="0" u="none" strike="noStrike" cap="none">
                <a:solidFill>
                  <a:schemeClr val="lt2"/>
                </a:solidFill>
                <a:latin typeface="Merriweather"/>
                <a:ea typeface="Merriweather"/>
                <a:cs typeface="Merriweather"/>
                <a:sym typeface="Merriweather"/>
              </a:rPr>
              <a:t>NOT so many as the food will not feed the entire group</a:t>
            </a:r>
          </a:p>
          <a:p>
            <a:pPr marL="640080" marR="0" lvl="1" indent="-284480" algn="l" rtl="0">
              <a:lnSpc>
                <a:spcPct val="80000"/>
              </a:lnSpc>
              <a:spcBef>
                <a:spcPts val="300"/>
              </a:spcBef>
              <a:buClr>
                <a:srgbClr val="D6903E"/>
              </a:buClr>
              <a:buSzPct val="85772"/>
              <a:buFont typeface="Noto Symbol"/>
              <a:buNone/>
            </a:pPr>
            <a:endParaRPr sz="2200" b="0" i="0" u="none" strike="noStrike" cap="none">
              <a:solidFill>
                <a:schemeClr val="lt2"/>
              </a:solidFill>
              <a:latin typeface="Merriweather"/>
              <a:ea typeface="Merriweather"/>
              <a:cs typeface="Merriweather"/>
              <a:sym typeface="Merriweather"/>
            </a:endParaRPr>
          </a:p>
          <a:p>
            <a:pPr marL="274320" marR="0" lvl="0" indent="-274320" algn="l" rtl="0">
              <a:lnSpc>
                <a:spcPct val="80000"/>
              </a:lnSpc>
              <a:spcBef>
                <a:spcPts val="600"/>
              </a:spcBef>
              <a:buClr>
                <a:schemeClr val="accent2"/>
              </a:buClr>
              <a:buSzPct val="85000"/>
              <a:buFont typeface="Noto Symbol"/>
              <a:buChar char="●"/>
            </a:pPr>
            <a:r>
              <a:rPr lang="en-US" sz="2400" b="0" i="0" u="none" strike="noStrike" cap="none">
                <a:solidFill>
                  <a:schemeClr val="lt1"/>
                </a:solidFill>
                <a:latin typeface="Merriweather"/>
                <a:ea typeface="Merriweather"/>
                <a:cs typeface="Merriweather"/>
                <a:sym typeface="Merriweather"/>
              </a:rPr>
              <a:t>Mobile (</a:t>
            </a:r>
            <a:r>
              <a:rPr lang="en-US" sz="2400" b="0" i="1" u="none" strike="noStrike" cap="none">
                <a:solidFill>
                  <a:schemeClr val="lt1"/>
                </a:solidFill>
                <a:latin typeface="Merriweather"/>
                <a:ea typeface="Merriweather"/>
                <a:cs typeface="Merriweather"/>
                <a:sym typeface="Merriweather"/>
              </a:rPr>
              <a:t>most</a:t>
            </a:r>
            <a:r>
              <a:rPr lang="en-US" sz="2400" b="0" i="0" u="none" strike="noStrike" cap="none">
                <a:solidFill>
                  <a:schemeClr val="lt1"/>
                </a:solidFill>
                <a:latin typeface="Merriweather"/>
                <a:ea typeface="Merriweather"/>
                <a:cs typeface="Merriweather"/>
                <a:sym typeface="Merriweather"/>
              </a:rPr>
              <a:t>)</a:t>
            </a:r>
          </a:p>
          <a:p>
            <a:pPr marL="640080" marR="0" lvl="1" indent="-284480" algn="l" rtl="0">
              <a:lnSpc>
                <a:spcPct val="80000"/>
              </a:lnSpc>
              <a:spcBef>
                <a:spcPts val="300"/>
              </a:spcBef>
              <a:buClr>
                <a:srgbClr val="D6903E"/>
              </a:buClr>
              <a:buSzPct val="85000"/>
              <a:buFont typeface="Noto Symbol"/>
              <a:buChar char="●"/>
            </a:pPr>
            <a:r>
              <a:rPr lang="en-US" sz="2200" b="0" i="0" u="none" strike="noStrike" cap="none">
                <a:solidFill>
                  <a:schemeClr val="lt2"/>
                </a:solidFill>
                <a:latin typeface="Merriweather"/>
                <a:ea typeface="Merriweather"/>
                <a:cs typeface="Merriweather"/>
                <a:sym typeface="Merriweather"/>
              </a:rPr>
              <a:t>Follow herds/seasonal plants</a:t>
            </a:r>
          </a:p>
          <a:p>
            <a:pPr marL="640080" marR="0" lvl="1" indent="-284480" algn="l" rtl="0">
              <a:lnSpc>
                <a:spcPct val="80000"/>
              </a:lnSpc>
              <a:spcBef>
                <a:spcPts val="300"/>
              </a:spcBef>
              <a:buClr>
                <a:srgbClr val="D6903E"/>
              </a:buClr>
              <a:buSzPct val="85000"/>
              <a:buFont typeface="Noto Symbol"/>
              <a:buChar char="●"/>
            </a:pPr>
            <a:r>
              <a:rPr lang="en-US" sz="2200" b="0" i="0" u="none" strike="noStrike" cap="none">
                <a:solidFill>
                  <a:schemeClr val="lt2"/>
                </a:solidFill>
                <a:latin typeface="Merriweather"/>
                <a:ea typeface="Merriweather"/>
                <a:cs typeface="Merriweather"/>
                <a:sym typeface="Merriweather"/>
              </a:rPr>
              <a:t>Lived under overhangs/caves</a:t>
            </a:r>
          </a:p>
          <a:p>
            <a:pPr marL="640080" marR="0" lvl="1" indent="-284480" algn="l" rtl="0">
              <a:lnSpc>
                <a:spcPct val="80000"/>
              </a:lnSpc>
              <a:spcBef>
                <a:spcPts val="300"/>
              </a:spcBef>
              <a:buClr>
                <a:srgbClr val="D6903E"/>
              </a:buClr>
              <a:buSzPct val="85772"/>
              <a:buFont typeface="Noto Symbol"/>
              <a:buNone/>
            </a:pPr>
            <a:endParaRPr sz="2200" b="0" i="0" u="none" strike="noStrike" cap="none">
              <a:solidFill>
                <a:schemeClr val="lt2"/>
              </a:solidFill>
              <a:latin typeface="Merriweather"/>
              <a:ea typeface="Merriweather"/>
              <a:cs typeface="Merriweather"/>
              <a:sym typeface="Merriweather"/>
            </a:endParaRPr>
          </a:p>
        </p:txBody>
      </p:sp>
      <p:sp>
        <p:nvSpPr>
          <p:cNvPr id="199" name="Shape 199"/>
          <p:cNvSpPr txBox="1">
            <a:spLocks noGrp="1"/>
          </p:cNvSpPr>
          <p:nvPr>
            <p:ph type="body" idx="2"/>
          </p:nvPr>
        </p:nvSpPr>
        <p:spPr>
          <a:xfrm>
            <a:off x="4648200" y="1524000"/>
            <a:ext cx="4059936" cy="4572000"/>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buClr>
                <a:schemeClr val="accent2"/>
              </a:buClr>
              <a:buSzPct val="85000"/>
              <a:buFont typeface="Noto Symbol"/>
              <a:buChar char="●"/>
            </a:pPr>
            <a:r>
              <a:rPr lang="en-US" sz="2400" b="0" i="0" u="none" strike="noStrike" cap="none">
                <a:solidFill>
                  <a:schemeClr val="lt1"/>
                </a:solidFill>
                <a:latin typeface="Merriweather"/>
                <a:ea typeface="Merriweather"/>
                <a:cs typeface="Merriweather"/>
                <a:sym typeface="Merriweather"/>
              </a:rPr>
              <a:t>Sedentary (</a:t>
            </a:r>
            <a:r>
              <a:rPr lang="en-US" sz="2400" b="0" i="1" u="none" strike="noStrike" cap="none">
                <a:solidFill>
                  <a:schemeClr val="lt1"/>
                </a:solidFill>
                <a:latin typeface="Merriweather"/>
                <a:ea typeface="Merriweather"/>
                <a:cs typeface="Merriweather"/>
                <a:sym typeface="Merriweather"/>
              </a:rPr>
              <a:t>some</a:t>
            </a:r>
            <a:r>
              <a:rPr lang="en-US" sz="2400" b="0" i="0" u="none" strike="noStrike" cap="none">
                <a:solidFill>
                  <a:schemeClr val="lt1"/>
                </a:solidFill>
                <a:latin typeface="Merriweather"/>
                <a:ea typeface="Merriweather"/>
                <a:cs typeface="Merriweather"/>
                <a:sym typeface="Merriweather"/>
              </a:rPr>
              <a:t>)</a:t>
            </a:r>
          </a:p>
          <a:p>
            <a:pPr marL="640080" marR="0" lvl="1" indent="-284480" algn="l" rtl="0">
              <a:lnSpc>
                <a:spcPct val="80000"/>
              </a:lnSpc>
              <a:spcBef>
                <a:spcPts val="300"/>
              </a:spcBef>
              <a:buClr>
                <a:srgbClr val="D6903E"/>
              </a:buClr>
              <a:buSzPct val="85000"/>
              <a:buFont typeface="Noto Symbol"/>
              <a:buChar char="●"/>
            </a:pPr>
            <a:r>
              <a:rPr lang="en-US" sz="2200" b="0" i="0" u="none" strike="noStrike" cap="none">
                <a:solidFill>
                  <a:schemeClr val="lt2"/>
                </a:solidFill>
                <a:latin typeface="Merriweather"/>
                <a:ea typeface="Merriweather"/>
                <a:cs typeface="Merriweather"/>
                <a:sym typeface="Merriweather"/>
              </a:rPr>
              <a:t>Fishing villages that relied on the sea</a:t>
            </a:r>
          </a:p>
          <a:p>
            <a:pPr marL="640080" marR="0" lvl="1" indent="-284480" algn="l" rtl="0">
              <a:lnSpc>
                <a:spcPct val="80000"/>
              </a:lnSpc>
              <a:spcBef>
                <a:spcPts val="300"/>
              </a:spcBef>
              <a:buClr>
                <a:srgbClr val="D6903E"/>
              </a:buClr>
              <a:buSzPct val="85000"/>
              <a:buFont typeface="Noto Symbol"/>
              <a:buChar char="●"/>
            </a:pPr>
            <a:r>
              <a:rPr lang="en-US" sz="2200" b="0" i="0" u="none" strike="noStrike" cap="none">
                <a:solidFill>
                  <a:schemeClr val="lt2"/>
                </a:solidFill>
                <a:latin typeface="Merriweather"/>
                <a:ea typeface="Merriweather"/>
                <a:cs typeface="Merriweather"/>
                <a:sym typeface="Merriweather"/>
              </a:rPr>
              <a:t>Did not move according to weather</a:t>
            </a:r>
          </a:p>
          <a:p>
            <a:pPr marL="640080" marR="0" lvl="1" indent="-284480" algn="l" rtl="0">
              <a:lnSpc>
                <a:spcPct val="80000"/>
              </a:lnSpc>
              <a:spcBef>
                <a:spcPts val="300"/>
              </a:spcBef>
              <a:buClr>
                <a:srgbClr val="D6903E"/>
              </a:buClr>
              <a:buSzPct val="85000"/>
              <a:buFont typeface="Noto Symbol"/>
              <a:buChar char="●"/>
            </a:pPr>
            <a:r>
              <a:rPr lang="en-US" sz="2200" b="0" i="0" u="none" strike="noStrike" cap="none">
                <a:solidFill>
                  <a:schemeClr val="lt2"/>
                </a:solidFill>
                <a:latin typeface="Merriweather"/>
                <a:ea typeface="Merriweather"/>
                <a:cs typeface="Merriweather"/>
                <a:sym typeface="Merriweather"/>
              </a:rPr>
              <a:t>Created solid structures to live in</a:t>
            </a:r>
          </a:p>
          <a:p>
            <a:pPr marL="640080" marR="0" lvl="1" indent="-284480" algn="l" rtl="0">
              <a:lnSpc>
                <a:spcPct val="80000"/>
              </a:lnSpc>
              <a:spcBef>
                <a:spcPts val="300"/>
              </a:spcBef>
              <a:buClr>
                <a:srgbClr val="D6903E"/>
              </a:buClr>
              <a:buSzPct val="85772"/>
              <a:buFont typeface="Noto Symbol"/>
              <a:buNone/>
            </a:pPr>
            <a:endParaRPr sz="2200" b="0" i="0" u="none" strike="noStrike" cap="none">
              <a:solidFill>
                <a:schemeClr val="lt2"/>
              </a:solidFill>
              <a:latin typeface="Merriweather"/>
              <a:ea typeface="Merriweather"/>
              <a:cs typeface="Merriweather"/>
              <a:sym typeface="Merriweather"/>
            </a:endParaRPr>
          </a:p>
          <a:p>
            <a:pPr marL="274320" marR="0" lvl="0" indent="-274320" algn="l" rtl="0">
              <a:lnSpc>
                <a:spcPct val="80000"/>
              </a:lnSpc>
              <a:spcBef>
                <a:spcPts val="600"/>
              </a:spcBef>
              <a:buClr>
                <a:schemeClr val="accent2"/>
              </a:buClr>
              <a:buSzPct val="85000"/>
              <a:buFont typeface="Noto Symbol"/>
              <a:buChar char="●"/>
            </a:pPr>
            <a:r>
              <a:rPr lang="en-US" sz="2400" b="0" i="0" u="none" strike="noStrike" cap="none">
                <a:solidFill>
                  <a:schemeClr val="lt1"/>
                </a:solidFill>
                <a:latin typeface="Merriweather"/>
                <a:ea typeface="Merriweather"/>
                <a:cs typeface="Merriweather"/>
                <a:sym typeface="Merriweather"/>
              </a:rPr>
              <a:t>Gender Roles</a:t>
            </a:r>
          </a:p>
          <a:p>
            <a:pPr marL="640080" marR="0" lvl="1" indent="-284480" algn="l" rtl="0">
              <a:lnSpc>
                <a:spcPct val="80000"/>
              </a:lnSpc>
              <a:spcBef>
                <a:spcPts val="300"/>
              </a:spcBef>
              <a:buClr>
                <a:srgbClr val="D6903E"/>
              </a:buClr>
              <a:buSzPct val="85000"/>
              <a:buFont typeface="Noto Symbol"/>
              <a:buChar char="●"/>
            </a:pPr>
            <a:r>
              <a:rPr lang="en-US" sz="2200" b="0" i="0" u="none" strike="noStrike" cap="none">
                <a:solidFill>
                  <a:schemeClr val="lt2"/>
                </a:solidFill>
                <a:latin typeface="Merriweather"/>
                <a:ea typeface="Merriweather"/>
                <a:cs typeface="Merriweather"/>
                <a:sym typeface="Merriweather"/>
              </a:rPr>
              <a:t>Women: gathering, cooking, child care</a:t>
            </a:r>
          </a:p>
          <a:p>
            <a:pPr marL="640080" marR="0" lvl="1" indent="-284480" algn="l" rtl="0">
              <a:lnSpc>
                <a:spcPct val="80000"/>
              </a:lnSpc>
              <a:spcBef>
                <a:spcPts val="300"/>
              </a:spcBef>
              <a:buClr>
                <a:srgbClr val="D6903E"/>
              </a:buClr>
              <a:buSzPct val="85000"/>
              <a:buFont typeface="Noto Symbol"/>
              <a:buChar char="●"/>
            </a:pPr>
            <a:r>
              <a:rPr lang="en-US" sz="2200" b="0" i="0" u="none" strike="noStrike" cap="none">
                <a:solidFill>
                  <a:schemeClr val="lt2"/>
                </a:solidFill>
                <a:latin typeface="Merriweather"/>
                <a:ea typeface="Merriweather"/>
                <a:cs typeface="Merriweather"/>
                <a:sym typeface="Merriweather"/>
              </a:rPr>
              <a:t>Men: hunting, shelter</a:t>
            </a:r>
          </a:p>
          <a:p>
            <a:pPr marL="640080" marR="0" lvl="1" indent="-284480" algn="l" rtl="0">
              <a:lnSpc>
                <a:spcPct val="80000"/>
              </a:lnSpc>
              <a:spcBef>
                <a:spcPts val="300"/>
              </a:spcBef>
              <a:buClr>
                <a:srgbClr val="D6903E"/>
              </a:buClr>
              <a:buSzPct val="85000"/>
              <a:buFont typeface="Noto Symbol"/>
              <a:buChar char="●"/>
            </a:pPr>
            <a:r>
              <a:rPr lang="en-US" sz="2200" b="0" i="0" u="none" strike="noStrike" cap="none">
                <a:solidFill>
                  <a:schemeClr val="lt2"/>
                </a:solidFill>
                <a:latin typeface="Merriweather"/>
                <a:ea typeface="Merriweather"/>
                <a:cs typeface="Merriweather"/>
                <a:sym typeface="Merriweather"/>
              </a:rPr>
              <a:t>(patriarchy!!) </a:t>
            </a:r>
          </a:p>
          <a:p>
            <a:pPr marL="274320" marR="0" lvl="0" indent="-274320" algn="l" rtl="0">
              <a:lnSpc>
                <a:spcPct val="80000"/>
              </a:lnSpc>
              <a:spcBef>
                <a:spcPts val="600"/>
              </a:spcBef>
              <a:buClr>
                <a:schemeClr val="accent2"/>
              </a:buClr>
              <a:buSzPct val="85177"/>
              <a:buFont typeface="Noto Symbol"/>
              <a:buNone/>
            </a:pPr>
            <a:endParaRPr sz="2400" b="0" i="0" u="none" strike="noStrike" cap="none">
              <a:solidFill>
                <a:schemeClr val="lt1"/>
              </a:solidFill>
              <a:latin typeface="Merriweather"/>
              <a:ea typeface="Merriweather"/>
              <a:cs typeface="Merriweather"/>
              <a:sym typeface="Merriweathe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3810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dirty="0">
                <a:solidFill>
                  <a:srgbClr val="F9F9F9"/>
                </a:solidFill>
                <a:latin typeface="Merriweather"/>
                <a:ea typeface="Merriweather"/>
                <a:cs typeface="Merriweather"/>
                <a:sym typeface="Merriweather"/>
              </a:rPr>
              <a:t>The Neolithic Age (New Stone Age)</a:t>
            </a:r>
          </a:p>
        </p:txBody>
      </p:sp>
      <p:sp>
        <p:nvSpPr>
          <p:cNvPr id="205" name="Shape 205"/>
          <p:cNvSpPr txBox="1">
            <a:spLocks noGrp="1"/>
          </p:cNvSpPr>
          <p:nvPr>
            <p:ph type="body" idx="1"/>
          </p:nvPr>
        </p:nvSpPr>
        <p:spPr>
          <a:xfrm>
            <a:off x="435864" y="1752600"/>
            <a:ext cx="4059936" cy="4572000"/>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buClr>
                <a:schemeClr val="accent2"/>
              </a:buClr>
              <a:buSzPct val="85000"/>
              <a:buFont typeface="Noto Symbol"/>
              <a:buChar char="●"/>
            </a:pPr>
            <a:r>
              <a:rPr lang="en-US" sz="2400" b="0" i="0" u="none" strike="noStrike" cap="none" dirty="0">
                <a:solidFill>
                  <a:schemeClr val="lt1"/>
                </a:solidFill>
                <a:latin typeface="Merriweather"/>
                <a:ea typeface="Merriweather"/>
                <a:cs typeface="Merriweather"/>
                <a:sym typeface="Merriweather"/>
              </a:rPr>
              <a:t>Began c. 8,000 BCE</a:t>
            </a:r>
          </a:p>
          <a:p>
            <a:pPr marL="274320" marR="0" lvl="0" indent="-274320" algn="l" rtl="0">
              <a:lnSpc>
                <a:spcPct val="90000"/>
              </a:lnSpc>
              <a:spcBef>
                <a:spcPts val="600"/>
              </a:spcBef>
              <a:buClr>
                <a:schemeClr val="accent2"/>
              </a:buClr>
              <a:buSzPct val="85000"/>
              <a:buFont typeface="Noto Symbol"/>
              <a:buChar char="●"/>
            </a:pPr>
            <a:r>
              <a:rPr lang="en-US" sz="2400" b="0" i="0" u="none" strike="noStrike" cap="none" dirty="0">
                <a:solidFill>
                  <a:schemeClr val="lt1"/>
                </a:solidFill>
                <a:latin typeface="Merriweather"/>
                <a:ea typeface="Merriweather"/>
                <a:cs typeface="Merriweather"/>
                <a:sym typeface="Merriweather"/>
              </a:rPr>
              <a:t>Associated with the rise of agriculture </a:t>
            </a:r>
          </a:p>
          <a:p>
            <a:pPr marL="640080" marR="0" lvl="1" indent="-284480" algn="l" rtl="0">
              <a:lnSpc>
                <a:spcPct val="90000"/>
              </a:lnSpc>
              <a:spcBef>
                <a:spcPts val="300"/>
              </a:spcBef>
              <a:buClr>
                <a:srgbClr val="D6903E"/>
              </a:buClr>
              <a:buSzPct val="85000"/>
              <a:buFont typeface="Noto Symbol"/>
              <a:buChar char="●"/>
            </a:pPr>
            <a:r>
              <a:rPr lang="en-US" sz="2200" b="0" i="0" u="none" strike="noStrike" cap="none" dirty="0">
                <a:solidFill>
                  <a:schemeClr val="lt2"/>
                </a:solidFill>
                <a:latin typeface="Merriweather"/>
                <a:ea typeface="Merriweather"/>
                <a:cs typeface="Merriweather"/>
                <a:sym typeface="Merriweather"/>
              </a:rPr>
              <a:t>AKA: Agricultural Revolution/Neolithic Revolution</a:t>
            </a:r>
          </a:p>
          <a:p>
            <a:pPr marL="274320" marR="0" lvl="0" indent="-274320" algn="l" rtl="0">
              <a:lnSpc>
                <a:spcPct val="90000"/>
              </a:lnSpc>
              <a:spcBef>
                <a:spcPts val="600"/>
              </a:spcBef>
              <a:buClr>
                <a:schemeClr val="accent2"/>
              </a:buClr>
              <a:buSzPct val="85000"/>
              <a:buFont typeface="Noto Symbol"/>
              <a:buChar char="●"/>
            </a:pPr>
            <a:r>
              <a:rPr lang="en-US" sz="2400" b="0" i="0" u="none" strike="noStrike" cap="none" dirty="0">
                <a:solidFill>
                  <a:schemeClr val="lt1"/>
                </a:solidFill>
                <a:latin typeface="Merriweather"/>
                <a:ea typeface="Merriweather"/>
                <a:cs typeface="Merriweather"/>
                <a:sym typeface="Merriweather"/>
              </a:rPr>
              <a:t>(one of the) Most important turning points in history</a:t>
            </a:r>
          </a:p>
          <a:p>
            <a:pPr marL="640080" marR="0" lvl="1" indent="-284480" algn="l" rtl="0">
              <a:lnSpc>
                <a:spcPct val="90000"/>
              </a:lnSpc>
              <a:spcBef>
                <a:spcPts val="300"/>
              </a:spcBef>
              <a:buClr>
                <a:srgbClr val="D6903E"/>
              </a:buClr>
              <a:buSzPct val="85000"/>
              <a:buFont typeface="Noto Symbol"/>
              <a:buChar char="●"/>
            </a:pPr>
            <a:r>
              <a:rPr lang="en-US" sz="2200" b="0" i="0" u="none" strike="noStrike" cap="none" dirty="0">
                <a:solidFill>
                  <a:schemeClr val="lt2"/>
                </a:solidFill>
                <a:latin typeface="Merriweather"/>
                <a:ea typeface="Merriweather"/>
                <a:cs typeface="Merriweather"/>
                <a:sym typeface="Merriweather"/>
              </a:rPr>
              <a:t>Rapid population increase</a:t>
            </a:r>
          </a:p>
          <a:p>
            <a:pPr marL="640080" marR="0" lvl="1" indent="-284480" algn="l" rtl="0">
              <a:lnSpc>
                <a:spcPct val="90000"/>
              </a:lnSpc>
              <a:spcBef>
                <a:spcPts val="300"/>
              </a:spcBef>
              <a:buClr>
                <a:srgbClr val="D6903E"/>
              </a:buClr>
              <a:buSzPct val="85000"/>
              <a:buFont typeface="Noto Symbol"/>
              <a:buChar char="●"/>
            </a:pPr>
            <a:r>
              <a:rPr lang="en-US" sz="2200" b="0" i="0" u="none" strike="noStrike" cap="none" dirty="0">
                <a:solidFill>
                  <a:schemeClr val="lt2"/>
                </a:solidFill>
                <a:latin typeface="Merriweather"/>
                <a:ea typeface="Merriweather"/>
                <a:cs typeface="Merriweather"/>
                <a:sym typeface="Merriweather"/>
              </a:rPr>
              <a:t>Changed human interaction with the environment</a:t>
            </a:r>
          </a:p>
          <a:p>
            <a:pPr marL="274320" marR="0" lvl="0" indent="-274320" algn="l" rtl="0">
              <a:lnSpc>
                <a:spcPct val="90000"/>
              </a:lnSpc>
              <a:spcBef>
                <a:spcPts val="600"/>
              </a:spcBef>
              <a:buClr>
                <a:schemeClr val="accent2"/>
              </a:buClr>
              <a:buSzPct val="85177"/>
              <a:buFont typeface="Noto Symbol"/>
              <a:buNone/>
            </a:pPr>
            <a:endParaRPr sz="2400" b="0" i="0" u="none" strike="noStrike" cap="none" dirty="0">
              <a:solidFill>
                <a:schemeClr val="lt1"/>
              </a:solidFill>
              <a:latin typeface="Merriweather"/>
              <a:ea typeface="Merriweather"/>
              <a:cs typeface="Merriweather"/>
              <a:sym typeface="Merriweather"/>
            </a:endParaRPr>
          </a:p>
          <a:p>
            <a:pPr marL="274320" marR="0" lvl="0" indent="-274320" algn="l" rtl="0">
              <a:lnSpc>
                <a:spcPct val="90000"/>
              </a:lnSpc>
              <a:spcBef>
                <a:spcPts val="600"/>
              </a:spcBef>
              <a:buClr>
                <a:schemeClr val="accent2"/>
              </a:buClr>
              <a:buSzPct val="85177"/>
              <a:buFont typeface="Noto Symbol"/>
              <a:buNone/>
            </a:pPr>
            <a:endParaRPr sz="2400" b="0" i="0" u="none" strike="noStrike" cap="none" dirty="0">
              <a:solidFill>
                <a:schemeClr val="lt1"/>
              </a:solidFill>
              <a:latin typeface="Merriweather"/>
              <a:ea typeface="Merriweather"/>
              <a:cs typeface="Merriweather"/>
              <a:sym typeface="Merriweather"/>
            </a:endParaRPr>
          </a:p>
        </p:txBody>
      </p:sp>
      <p:sp>
        <p:nvSpPr>
          <p:cNvPr id="206" name="Shape 206"/>
          <p:cNvSpPr txBox="1">
            <a:spLocks noGrp="1"/>
          </p:cNvSpPr>
          <p:nvPr>
            <p:ph type="body" idx="2"/>
          </p:nvPr>
        </p:nvSpPr>
        <p:spPr>
          <a:xfrm>
            <a:off x="4626864" y="1752600"/>
            <a:ext cx="4059936" cy="4572000"/>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buClr>
                <a:schemeClr val="accent2"/>
              </a:buClr>
              <a:buSzPct val="85000"/>
              <a:buFont typeface="Noto Symbol"/>
              <a:buChar char="●"/>
            </a:pPr>
            <a:r>
              <a:rPr lang="en-US" sz="2400" b="0" i="0" u="none" strike="noStrike" cap="none" dirty="0">
                <a:solidFill>
                  <a:schemeClr val="lt1"/>
                </a:solidFill>
                <a:latin typeface="Merriweather"/>
                <a:ea typeface="Merriweather"/>
                <a:cs typeface="Merriweather"/>
                <a:sym typeface="Merriweather"/>
              </a:rPr>
              <a:t>Domestication of crops and animals</a:t>
            </a:r>
          </a:p>
          <a:p>
            <a:pPr marL="274320" marR="0" lvl="0" indent="-274320" algn="l" rtl="0">
              <a:lnSpc>
                <a:spcPct val="90000"/>
              </a:lnSpc>
              <a:spcBef>
                <a:spcPts val="600"/>
              </a:spcBef>
              <a:buClr>
                <a:schemeClr val="accent2"/>
              </a:buClr>
              <a:buSzPct val="85000"/>
              <a:buFont typeface="Noto Symbol"/>
              <a:buChar char="●"/>
            </a:pPr>
            <a:r>
              <a:rPr lang="en-US" sz="2400" b="0" i="0" u="none" strike="noStrike" cap="none" dirty="0">
                <a:solidFill>
                  <a:schemeClr val="lt1"/>
                </a:solidFill>
                <a:latin typeface="Merriweather"/>
                <a:ea typeface="Merriweather"/>
                <a:cs typeface="Merriweather"/>
                <a:sym typeface="Merriweather"/>
              </a:rPr>
              <a:t>First occurred in the Middle East (Fertile Crescent)</a:t>
            </a:r>
          </a:p>
          <a:p>
            <a:pPr marL="640080" marR="0" lvl="1" indent="-284480" algn="l" rtl="0">
              <a:lnSpc>
                <a:spcPct val="90000"/>
              </a:lnSpc>
              <a:spcBef>
                <a:spcPts val="300"/>
              </a:spcBef>
              <a:buClr>
                <a:srgbClr val="D6903E"/>
              </a:buClr>
              <a:buSzPct val="85000"/>
              <a:buFont typeface="Noto Symbol"/>
              <a:buChar char="●"/>
            </a:pPr>
            <a:r>
              <a:rPr lang="en-US" sz="2200" b="0" i="0" u="none" strike="noStrike" cap="none" dirty="0">
                <a:solidFill>
                  <a:schemeClr val="lt2"/>
                </a:solidFill>
                <a:latin typeface="Merriweather"/>
                <a:ea typeface="Merriweather"/>
                <a:cs typeface="Merriweather"/>
                <a:sym typeface="Merriweather"/>
              </a:rPr>
              <a:t>Wheat and barley</a:t>
            </a:r>
          </a:p>
          <a:p>
            <a:pPr marL="274320" marR="0" lvl="0" indent="-274320" algn="l" rtl="0">
              <a:lnSpc>
                <a:spcPct val="90000"/>
              </a:lnSpc>
              <a:spcBef>
                <a:spcPts val="600"/>
              </a:spcBef>
              <a:buClr>
                <a:schemeClr val="accent2"/>
              </a:buClr>
              <a:buSzPct val="85000"/>
              <a:buFont typeface="Noto Symbol"/>
              <a:buChar char="●"/>
            </a:pPr>
            <a:r>
              <a:rPr lang="en-US" sz="2400" b="0" i="0" u="none" strike="noStrike" cap="none" dirty="0">
                <a:solidFill>
                  <a:schemeClr val="lt1"/>
                </a:solidFill>
                <a:latin typeface="Merriweather"/>
                <a:ea typeface="Merriweather"/>
                <a:cs typeface="Merriweather"/>
                <a:sym typeface="Merriweather"/>
              </a:rPr>
              <a:t>Shifting or </a:t>
            </a:r>
            <a:r>
              <a:rPr lang="en-US" sz="2400" b="0" i="0" u="none" strike="noStrike" cap="none" dirty="0" err="1">
                <a:solidFill>
                  <a:schemeClr val="lt1"/>
                </a:solidFill>
                <a:latin typeface="Merriweather"/>
                <a:ea typeface="Merriweather"/>
                <a:cs typeface="Merriweather"/>
                <a:sym typeface="Merriweather"/>
              </a:rPr>
              <a:t>Swidden</a:t>
            </a:r>
            <a:r>
              <a:rPr lang="en-US" sz="2400" b="0" i="0" u="none" strike="noStrike" cap="none" dirty="0">
                <a:solidFill>
                  <a:schemeClr val="lt1"/>
                </a:solidFill>
                <a:latin typeface="Merriweather"/>
                <a:ea typeface="Merriweather"/>
                <a:cs typeface="Merriweather"/>
                <a:sym typeface="Merriweather"/>
              </a:rPr>
              <a:t> Agriculture</a:t>
            </a:r>
          </a:p>
          <a:p>
            <a:pPr marL="640080" marR="0" lvl="1" indent="-284480" algn="l" rtl="0">
              <a:lnSpc>
                <a:spcPct val="90000"/>
              </a:lnSpc>
              <a:spcBef>
                <a:spcPts val="300"/>
              </a:spcBef>
              <a:buClr>
                <a:srgbClr val="D6903E"/>
              </a:buClr>
              <a:buSzPct val="85000"/>
              <a:buFont typeface="Noto Symbol"/>
              <a:buChar char="●"/>
            </a:pPr>
            <a:r>
              <a:rPr lang="en-US" sz="2200" b="0" i="0" u="none" strike="noStrike" cap="none" dirty="0">
                <a:solidFill>
                  <a:schemeClr val="lt2"/>
                </a:solidFill>
                <a:latin typeface="Merriweather"/>
                <a:ea typeface="Merriweather"/>
                <a:cs typeface="Merriweather"/>
                <a:sym typeface="Merriweather"/>
              </a:rPr>
              <a:t>Allowing fields to lay fallow for a period of time to restore fertility</a:t>
            </a:r>
          </a:p>
          <a:p>
            <a:pPr marL="274320" marR="0" lvl="0" indent="-274320" algn="l" rtl="0">
              <a:lnSpc>
                <a:spcPct val="90000"/>
              </a:lnSpc>
              <a:spcBef>
                <a:spcPts val="600"/>
              </a:spcBef>
              <a:buClr>
                <a:schemeClr val="accent2"/>
              </a:buClr>
              <a:buSzPct val="85177"/>
              <a:buFont typeface="Noto Symbol"/>
              <a:buNone/>
            </a:pPr>
            <a:endParaRPr sz="2400" b="0" i="0" u="none" strike="noStrike" cap="none" dirty="0">
              <a:solidFill>
                <a:schemeClr val="lt1"/>
              </a:solidFill>
              <a:latin typeface="Merriweather"/>
              <a:ea typeface="Merriweather"/>
              <a:cs typeface="Merriweather"/>
              <a:sym typeface="Merriweathe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Shape 212" descr="01map02"/>
          <p:cNvPicPr preferRelativeResize="0"/>
          <p:nvPr/>
        </p:nvPicPr>
        <p:blipFill rotWithShape="1">
          <a:blip r:embed="rId3">
            <a:alphaModFix/>
          </a:blip>
          <a:srcRect/>
          <a:stretch/>
        </p:blipFill>
        <p:spPr>
          <a:xfrm>
            <a:off x="76200" y="742950"/>
            <a:ext cx="8991600" cy="53705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457200" y="228600"/>
            <a:ext cx="8229600" cy="7086600"/>
          </a:xfrm>
          <a:prstGeom prst="rect">
            <a:avLst/>
          </a:prstGeom>
          <a:noFill/>
          <a:ln>
            <a:noFill/>
          </a:ln>
        </p:spPr>
        <p:txBody>
          <a:bodyPr lIns="91425" tIns="45700" rIns="91425" bIns="45700" anchor="t" anchorCtr="0">
            <a:noAutofit/>
          </a:bodyPr>
          <a:lstStyle/>
          <a:p>
            <a:pPr marL="0" marR="0" lvl="0" indent="0" algn="l" rtl="0">
              <a:spcBef>
                <a:spcPts val="0"/>
              </a:spcBef>
              <a:buClr>
                <a:schemeClr val="accent2"/>
              </a:buClr>
              <a:buSzPct val="25000"/>
              <a:buFont typeface="Noto Symbol"/>
              <a:buNone/>
            </a:pPr>
            <a:r>
              <a:rPr lang="en-US" sz="1700" b="0" i="0" u="none" strike="noStrike" cap="none" dirty="0">
                <a:solidFill>
                  <a:schemeClr val="lt1"/>
                </a:solidFill>
                <a:latin typeface="Merriweather"/>
                <a:ea typeface="Merriweather"/>
                <a:cs typeface="Merriweather"/>
                <a:sym typeface="Merriweather"/>
              </a:rPr>
              <a:t>8,000 BCE: </a:t>
            </a:r>
          </a:p>
          <a:p>
            <a:pPr marL="640080" marR="0" lvl="1" indent="-284480" algn="l" rtl="0">
              <a:spcBef>
                <a:spcPts val="300"/>
              </a:spcBef>
              <a:buClr>
                <a:srgbClr val="D6903E"/>
              </a:buClr>
              <a:buSzPct val="85000"/>
              <a:buFont typeface="Noto Symbol"/>
              <a:buChar char="●"/>
            </a:pPr>
            <a:r>
              <a:rPr lang="en-US" sz="1700" b="0" i="0" u="none" strike="noStrike" cap="none" dirty="0">
                <a:solidFill>
                  <a:schemeClr val="lt2"/>
                </a:solidFill>
                <a:latin typeface="Merriweather"/>
                <a:ea typeface="Merriweather"/>
                <a:cs typeface="Merriweather"/>
                <a:sym typeface="Merriweather"/>
              </a:rPr>
              <a:t>Barley and wheat domesticated in Middle East</a:t>
            </a:r>
          </a:p>
          <a:p>
            <a:pPr marL="640080" marR="0" lvl="1" indent="-284480" algn="l" rtl="0">
              <a:spcBef>
                <a:spcPts val="300"/>
              </a:spcBef>
              <a:buClr>
                <a:srgbClr val="D6903E"/>
              </a:buClr>
              <a:buSzPct val="85000"/>
              <a:buFont typeface="Noto Symbol"/>
              <a:buChar char="●"/>
            </a:pPr>
            <a:r>
              <a:rPr lang="en-US" sz="1700" b="0" i="0" u="none" strike="noStrike" cap="none" dirty="0">
                <a:solidFill>
                  <a:schemeClr val="lt2"/>
                </a:solidFill>
                <a:latin typeface="Merriweather"/>
                <a:ea typeface="Merriweather"/>
                <a:cs typeface="Merriweather"/>
                <a:sym typeface="Merriweather"/>
              </a:rPr>
              <a:t>Sorghum cultivated in the eastern Sahara</a:t>
            </a:r>
          </a:p>
          <a:p>
            <a:pPr marL="0" marR="0" lvl="0" indent="0" algn="l" rtl="0">
              <a:spcBef>
                <a:spcPts val="600"/>
              </a:spcBef>
              <a:buClr>
                <a:schemeClr val="accent2"/>
              </a:buClr>
              <a:buSzPct val="25000"/>
              <a:buFont typeface="Noto Symbol"/>
              <a:buNone/>
            </a:pPr>
            <a:r>
              <a:rPr lang="en-US" sz="1700" b="0" i="0" u="none" strike="noStrike" cap="none" dirty="0">
                <a:solidFill>
                  <a:schemeClr val="lt1"/>
                </a:solidFill>
                <a:latin typeface="Merriweather"/>
                <a:ea typeface="Merriweather"/>
                <a:cs typeface="Merriweather"/>
                <a:sym typeface="Merriweather"/>
              </a:rPr>
              <a:t>6,000 BCE: </a:t>
            </a:r>
          </a:p>
          <a:p>
            <a:pPr marL="640080" marR="0" lvl="1" indent="-284480" algn="l" rtl="0">
              <a:spcBef>
                <a:spcPts val="300"/>
              </a:spcBef>
              <a:buClr>
                <a:srgbClr val="D6903E"/>
              </a:buClr>
              <a:buSzPct val="85000"/>
              <a:buFont typeface="Noto Symbol"/>
              <a:buChar char="●"/>
            </a:pPr>
            <a:r>
              <a:rPr lang="en-US" sz="1700" b="0" i="0" u="none" strike="noStrike" cap="none" dirty="0">
                <a:solidFill>
                  <a:schemeClr val="lt2"/>
                </a:solidFill>
                <a:latin typeface="Merriweather"/>
                <a:ea typeface="Merriweather"/>
                <a:cs typeface="Merriweather"/>
                <a:sym typeface="Merriweather"/>
              </a:rPr>
              <a:t>Middle Eastern crops spread to Greece</a:t>
            </a:r>
          </a:p>
          <a:p>
            <a:pPr marL="0" marR="0" lvl="0" indent="0" algn="l" rtl="0">
              <a:spcBef>
                <a:spcPts val="600"/>
              </a:spcBef>
              <a:buClr>
                <a:schemeClr val="accent2"/>
              </a:buClr>
              <a:buSzPct val="25000"/>
              <a:buFont typeface="Noto Symbol"/>
              <a:buNone/>
            </a:pPr>
            <a:r>
              <a:rPr lang="en-US" sz="1700" b="0" i="0" u="none" strike="noStrike" cap="none" dirty="0">
                <a:solidFill>
                  <a:schemeClr val="lt1"/>
                </a:solidFill>
                <a:latin typeface="Merriweather"/>
                <a:ea typeface="Merriweather"/>
                <a:cs typeface="Merriweather"/>
                <a:sym typeface="Merriweather"/>
              </a:rPr>
              <a:t>5,000 BCE</a:t>
            </a:r>
          </a:p>
          <a:p>
            <a:pPr marL="640080" marR="0" lvl="1" indent="-284480" algn="l" rtl="0">
              <a:spcBef>
                <a:spcPts val="300"/>
              </a:spcBef>
              <a:buClr>
                <a:srgbClr val="D6903E"/>
              </a:buClr>
              <a:buSzPct val="85000"/>
              <a:buFont typeface="Noto Symbol"/>
              <a:buChar char="●"/>
            </a:pPr>
            <a:r>
              <a:rPr lang="en-US" sz="1700" b="0" i="0" u="none" strike="noStrike" cap="none" dirty="0">
                <a:solidFill>
                  <a:schemeClr val="lt2"/>
                </a:solidFill>
                <a:latin typeface="Merriweather"/>
                <a:ea typeface="Merriweather"/>
                <a:cs typeface="Merriweather"/>
                <a:sym typeface="Merriweather"/>
              </a:rPr>
              <a:t>China domesticates rice</a:t>
            </a:r>
          </a:p>
          <a:p>
            <a:pPr marL="708660" marR="0" lvl="2" indent="-353059" algn="l" rtl="0">
              <a:spcBef>
                <a:spcPts val="600"/>
              </a:spcBef>
              <a:buClr>
                <a:schemeClr val="accent2"/>
              </a:buClr>
              <a:buSzPct val="85000"/>
              <a:buFont typeface="Noto Symbol"/>
              <a:buChar char="●"/>
            </a:pPr>
            <a:r>
              <a:rPr lang="en-US" sz="1700" b="0" i="0" u="none" strike="noStrike" cap="none" dirty="0">
                <a:solidFill>
                  <a:schemeClr val="lt1"/>
                </a:solidFill>
                <a:latin typeface="Merriweather"/>
                <a:ea typeface="Merriweather"/>
                <a:cs typeface="Merriweather"/>
                <a:sym typeface="Merriweather"/>
              </a:rPr>
              <a:t>Saharan farmers domesticate: black eyed peas, millet, sesame, gourds </a:t>
            </a:r>
          </a:p>
          <a:p>
            <a:pPr marL="708660" marR="0" lvl="2" indent="-353059" algn="l" rtl="0">
              <a:spcBef>
                <a:spcPts val="600"/>
              </a:spcBef>
              <a:buClr>
                <a:schemeClr val="accent2"/>
              </a:buClr>
              <a:buSzPct val="85000"/>
              <a:buFont typeface="Noto Symbol"/>
              <a:buChar char="●"/>
            </a:pPr>
            <a:r>
              <a:rPr lang="en-US" sz="1700" b="0" i="0" u="none" strike="noStrike" cap="none" dirty="0">
                <a:solidFill>
                  <a:schemeClr val="lt1"/>
                </a:solidFill>
                <a:latin typeface="Merriweather"/>
                <a:ea typeface="Merriweather"/>
                <a:cs typeface="Merriweather"/>
                <a:sym typeface="Merriweather"/>
              </a:rPr>
              <a:t>West Africa domesticates: rice and yams</a:t>
            </a:r>
          </a:p>
          <a:p>
            <a:pPr marL="708660" marR="0" lvl="2" indent="-353059" algn="l" rtl="0">
              <a:spcBef>
                <a:spcPts val="600"/>
              </a:spcBef>
              <a:buClr>
                <a:schemeClr val="accent2"/>
              </a:buClr>
              <a:buSzPct val="85000"/>
              <a:buFont typeface="Noto Symbol"/>
              <a:buChar char="●"/>
            </a:pPr>
            <a:r>
              <a:rPr lang="en-US" sz="1700" b="0" i="0" u="none" strike="noStrike" cap="none" dirty="0">
                <a:solidFill>
                  <a:schemeClr val="lt1"/>
                </a:solidFill>
                <a:latin typeface="Merriweather"/>
                <a:ea typeface="Merriweather"/>
                <a:cs typeface="Merriweather"/>
                <a:sym typeface="Merriweather"/>
              </a:rPr>
              <a:t>Mexico (corn), Brazil/Panama (manioc), Mesoamerica (beans/squash)</a:t>
            </a:r>
          </a:p>
          <a:p>
            <a:pPr marL="0" marR="0" lvl="0" indent="0" algn="l" rtl="0">
              <a:spcBef>
                <a:spcPts val="600"/>
              </a:spcBef>
              <a:buClr>
                <a:schemeClr val="accent2"/>
              </a:buClr>
              <a:buSzPct val="25000"/>
              <a:buFont typeface="Noto Symbol"/>
              <a:buNone/>
            </a:pPr>
            <a:r>
              <a:rPr lang="en-US" sz="1700" b="0" i="0" u="none" strike="noStrike" cap="none" dirty="0">
                <a:solidFill>
                  <a:schemeClr val="lt1"/>
                </a:solidFill>
                <a:latin typeface="Merriweather"/>
                <a:ea typeface="Merriweather"/>
                <a:cs typeface="Merriweather"/>
                <a:sym typeface="Merriweather"/>
              </a:rPr>
              <a:t>4,000 BCE: </a:t>
            </a:r>
          </a:p>
          <a:p>
            <a:pPr marL="640080" marR="0" lvl="1" indent="-284480" algn="l" rtl="0">
              <a:spcBef>
                <a:spcPts val="300"/>
              </a:spcBef>
              <a:buClr>
                <a:srgbClr val="D6903E"/>
              </a:buClr>
              <a:buSzPct val="85000"/>
              <a:buFont typeface="Noto Symbol"/>
              <a:buChar char="●"/>
            </a:pPr>
            <a:r>
              <a:rPr lang="en-US" sz="1700" b="0" i="0" u="none" strike="noStrike" cap="none" dirty="0">
                <a:solidFill>
                  <a:schemeClr val="lt2"/>
                </a:solidFill>
                <a:latin typeface="Merriweather"/>
                <a:ea typeface="Merriweather"/>
                <a:cs typeface="Merriweather"/>
                <a:sym typeface="Merriweather"/>
              </a:rPr>
              <a:t>Middle Eastern crops spread to Central Europe</a:t>
            </a:r>
          </a:p>
          <a:p>
            <a:pPr marL="640080" marR="0" lvl="1" indent="-284480" algn="l" rtl="0">
              <a:spcBef>
                <a:spcPts val="300"/>
              </a:spcBef>
              <a:buClr>
                <a:srgbClr val="D6903E"/>
              </a:buClr>
              <a:buSzPct val="85000"/>
              <a:buFont typeface="Noto Symbol"/>
              <a:buChar char="●"/>
            </a:pPr>
            <a:r>
              <a:rPr lang="en-US" sz="1700" b="0" i="0" u="none" strike="noStrike" cap="none" dirty="0">
                <a:solidFill>
                  <a:schemeClr val="lt2"/>
                </a:solidFill>
                <a:latin typeface="Merriweather"/>
                <a:ea typeface="Merriweather"/>
                <a:cs typeface="Merriweather"/>
                <a:sym typeface="Merriweather"/>
              </a:rPr>
              <a:t>African farmers settle along Nile River in order to use the flood waters to water crops</a:t>
            </a:r>
          </a:p>
          <a:p>
            <a:pPr marL="640080" marR="0" lvl="1" indent="-284480" algn="l" rtl="0">
              <a:spcBef>
                <a:spcPts val="300"/>
              </a:spcBef>
              <a:buClr>
                <a:srgbClr val="D6903E"/>
              </a:buClr>
              <a:buSzPct val="85000"/>
              <a:buFont typeface="Noto Symbol"/>
              <a:buChar char="●"/>
            </a:pPr>
            <a:r>
              <a:rPr lang="en-US" sz="1700" b="0" i="0" u="none" strike="noStrike" cap="none" dirty="0">
                <a:solidFill>
                  <a:schemeClr val="lt2"/>
                </a:solidFill>
                <a:latin typeface="Merriweather"/>
                <a:ea typeface="Merriweather"/>
                <a:cs typeface="Merriweather"/>
                <a:sym typeface="Merriweather"/>
              </a:rPr>
              <a:t>Peru: potatoes/quinoa cultivated</a:t>
            </a:r>
          </a:p>
          <a:p>
            <a:pPr marL="0" marR="0" lvl="0" indent="0" algn="l" rtl="0">
              <a:spcBef>
                <a:spcPts val="600"/>
              </a:spcBef>
              <a:buClr>
                <a:schemeClr val="accent2"/>
              </a:buClr>
              <a:buSzPct val="25000"/>
              <a:buFont typeface="Noto Symbol"/>
              <a:buNone/>
            </a:pPr>
            <a:r>
              <a:rPr lang="en-US" sz="1700" b="0" i="0" u="none" strike="noStrike" cap="none" dirty="0">
                <a:solidFill>
                  <a:schemeClr val="lt1"/>
                </a:solidFill>
                <a:latin typeface="Merriweather"/>
                <a:ea typeface="Merriweather"/>
                <a:cs typeface="Merriweather"/>
                <a:sym typeface="Merriweather"/>
              </a:rPr>
              <a:t>2,600 BCE: </a:t>
            </a:r>
          </a:p>
          <a:p>
            <a:pPr marL="640080" marR="0" lvl="1" indent="-284480" algn="l" rtl="0">
              <a:spcBef>
                <a:spcPts val="300"/>
              </a:spcBef>
              <a:buClr>
                <a:srgbClr val="D6903E"/>
              </a:buClr>
              <a:buSzPct val="85000"/>
              <a:buFont typeface="Noto Symbol"/>
              <a:buChar char="●"/>
            </a:pPr>
            <a:r>
              <a:rPr lang="en-US" sz="1700" b="0" i="0" u="none" strike="noStrike" cap="none" dirty="0">
                <a:solidFill>
                  <a:schemeClr val="lt2"/>
                </a:solidFill>
                <a:latin typeface="Merriweather"/>
                <a:ea typeface="Merriweather"/>
                <a:cs typeface="Merriweather"/>
                <a:sym typeface="Merriweather"/>
              </a:rPr>
              <a:t>Central Europeans use ox-drawn plows</a:t>
            </a:r>
          </a:p>
          <a:p>
            <a:pPr marL="0" marR="0" lvl="0" indent="0" algn="l" rtl="0">
              <a:spcBef>
                <a:spcPts val="600"/>
              </a:spcBef>
              <a:buClr>
                <a:schemeClr val="accent2"/>
              </a:buClr>
              <a:buSzPct val="25000"/>
              <a:buFont typeface="Noto Symbol"/>
              <a:buNone/>
            </a:pPr>
            <a:r>
              <a:rPr lang="en-US" sz="1700" b="0" i="0" u="none" strike="noStrike" cap="none" dirty="0">
                <a:solidFill>
                  <a:schemeClr val="lt1"/>
                </a:solidFill>
                <a:latin typeface="Merriweather"/>
                <a:ea typeface="Merriweather"/>
                <a:cs typeface="Merriweather"/>
                <a:sym typeface="Merriweather"/>
              </a:rPr>
              <a:t>2,000 BCE</a:t>
            </a:r>
          </a:p>
          <a:p>
            <a:pPr marL="640080" marR="0" lvl="1" indent="-284480" algn="l" rtl="0">
              <a:spcBef>
                <a:spcPts val="300"/>
              </a:spcBef>
              <a:buClr>
                <a:srgbClr val="D6903E"/>
              </a:buClr>
              <a:buSzPct val="85000"/>
              <a:buFont typeface="Noto Symbol"/>
              <a:buChar char="●"/>
            </a:pPr>
            <a:r>
              <a:rPr lang="en-US" sz="1700" b="0" i="0" u="none" strike="noStrike" cap="none" dirty="0">
                <a:solidFill>
                  <a:schemeClr val="lt2"/>
                </a:solidFill>
                <a:latin typeface="Merriweather"/>
                <a:ea typeface="Merriweather"/>
                <a:cs typeface="Merriweather"/>
                <a:sym typeface="Merriweather"/>
              </a:rPr>
              <a:t>India cultivates beans, green/black grams</a:t>
            </a:r>
          </a:p>
        </p:txBody>
      </p:sp>
      <p:sp>
        <p:nvSpPr>
          <p:cNvPr id="218" name="Shape 218"/>
          <p:cNvSpPr txBox="1"/>
          <p:nvPr/>
        </p:nvSpPr>
        <p:spPr>
          <a:xfrm>
            <a:off x="5867400" y="1515070"/>
            <a:ext cx="2895600" cy="923329"/>
          </a:xfrm>
          <a:prstGeom prst="rect">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a:solidFill>
                  <a:schemeClr val="lt1"/>
                </a:solidFill>
                <a:latin typeface="Merriweather"/>
                <a:ea typeface="Merriweather"/>
                <a:cs typeface="Merriweather"/>
                <a:sym typeface="Merriweather"/>
              </a:rPr>
              <a:t>CROPS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descr="01p7"/>
          <p:cNvPicPr preferRelativeResize="0"/>
          <p:nvPr/>
        </p:nvPicPr>
        <p:blipFill rotWithShape="1">
          <a:blip r:embed="rId3">
            <a:alphaModFix/>
          </a:blip>
          <a:srcRect/>
          <a:stretch/>
        </p:blipFill>
        <p:spPr>
          <a:xfrm>
            <a:off x="76200" y="355600"/>
            <a:ext cx="8991600" cy="6145212"/>
          </a:xfrm>
          <a:prstGeom prst="rect">
            <a:avLst/>
          </a:prstGeom>
          <a:noFill/>
          <a:ln>
            <a:noFill/>
          </a:ln>
        </p:spPr>
      </p:pic>
      <p:sp>
        <p:nvSpPr>
          <p:cNvPr id="103" name="Shape 103"/>
          <p:cNvSpPr/>
          <p:nvPr/>
        </p:nvSpPr>
        <p:spPr>
          <a:xfrm>
            <a:off x="8716963" y="6584950"/>
            <a:ext cx="427037" cy="265113"/>
          </a:xfrm>
          <a:prstGeom prst="rect">
            <a:avLst/>
          </a:prstGeom>
          <a:noFill/>
          <a:ln>
            <a:noFill/>
          </a:ln>
        </p:spPr>
        <p:txBody>
          <a:bodyPr lIns="82050" tIns="41025" rIns="82050" bIns="41025" anchor="t" anchorCtr="0">
            <a:noAutofit/>
          </a:bodyPr>
          <a:lstStyle/>
          <a:p>
            <a:pPr marL="0" marR="0" lvl="0" indent="0" algn="r" rtl="0">
              <a:spcBef>
                <a:spcPts val="0"/>
              </a:spcBef>
              <a:buSzPct val="25000"/>
              <a:buNone/>
            </a:pPr>
            <a:r>
              <a:rPr lang="en-US" sz="1200" b="1" i="0" u="none" strike="noStrike" cap="none">
                <a:solidFill>
                  <a:schemeClr val="lt1"/>
                </a:solidFill>
                <a:latin typeface="Arial"/>
                <a:ea typeface="Arial"/>
                <a:cs typeface="Arial"/>
                <a:sym typeface="Arial"/>
              </a:rPr>
              <a:t>p. 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Dogs were the first to be domesticated</a:t>
            </a:r>
          </a:p>
          <a:p>
            <a:pPr marL="640080" marR="0" lvl="1" indent="-284480" algn="l" rtl="0">
              <a:spcBef>
                <a:spcPts val="300"/>
              </a:spcBef>
              <a:buClr>
                <a:srgbClr val="D6903E"/>
              </a:buClr>
              <a:buSzPct val="85000"/>
              <a:buFont typeface="Noto Symbol"/>
              <a:buChar char="●"/>
            </a:pPr>
            <a:r>
              <a:rPr lang="en-US" sz="2400" b="0" i="0" u="none" strike="noStrike" cap="none">
                <a:solidFill>
                  <a:schemeClr val="lt2"/>
                </a:solidFill>
                <a:latin typeface="Merriweather"/>
                <a:ea typeface="Merriweather"/>
                <a:cs typeface="Merriweather"/>
                <a:sym typeface="Merriweather"/>
              </a:rPr>
              <a:t>Used in Siberia for hunting</a:t>
            </a:r>
          </a:p>
          <a:p>
            <a:pPr marL="274320" marR="0" lvl="0" indent="-274320" algn="l" rtl="0">
              <a:spcBef>
                <a:spcPts val="60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Sheep/goats: provided meat, milk, skins</a:t>
            </a:r>
          </a:p>
          <a:p>
            <a:pPr marL="274320" marR="0" lvl="0" indent="-274320" algn="l" rtl="0">
              <a:spcBef>
                <a:spcPts val="60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Cattle/donkeys: beasts of burden</a:t>
            </a:r>
          </a:p>
          <a:p>
            <a:pPr marL="274320" marR="0" lvl="0" indent="-274320" algn="l" rtl="0">
              <a:spcBef>
                <a:spcPts val="60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Llamas: only domesticated beast of burden in the Americas</a:t>
            </a:r>
          </a:p>
          <a:p>
            <a:pPr marL="274320" marR="0" lvl="0" indent="-274320" algn="l" rtl="0">
              <a:spcBef>
                <a:spcPts val="600"/>
              </a:spcBef>
              <a:buClr>
                <a:schemeClr val="accent2"/>
              </a:buClr>
              <a:buSzPct val="85000"/>
              <a:buFont typeface="Noto Symbol"/>
              <a:buNone/>
            </a:pPr>
            <a:endParaRPr sz="2600" b="0" i="0" u="none" strike="noStrike" cap="none">
              <a:solidFill>
                <a:schemeClr val="lt1"/>
              </a:solidFill>
              <a:latin typeface="Merriweather"/>
              <a:ea typeface="Merriweather"/>
              <a:cs typeface="Merriweather"/>
              <a:sym typeface="Merriweather"/>
            </a:endParaRPr>
          </a:p>
        </p:txBody>
      </p:sp>
      <p:sp>
        <p:nvSpPr>
          <p:cNvPr id="225" name="Shape 225"/>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a:solidFill>
                  <a:srgbClr val="F9F9F9"/>
                </a:solidFill>
                <a:latin typeface="Merriweather"/>
                <a:ea typeface="Merriweather"/>
                <a:cs typeface="Merriweather"/>
                <a:sym typeface="Merriweather"/>
              </a:rPr>
              <a:t>Animals </a:t>
            </a:r>
          </a:p>
        </p:txBody>
      </p:sp>
      <p:pic>
        <p:nvPicPr>
          <p:cNvPr id="226" name="Shape 226" descr="01p19"/>
          <p:cNvPicPr preferRelativeResize="0"/>
          <p:nvPr/>
        </p:nvPicPr>
        <p:blipFill rotWithShape="1">
          <a:blip r:embed="rId3">
            <a:alphaModFix/>
          </a:blip>
          <a:srcRect/>
          <a:stretch/>
        </p:blipFill>
        <p:spPr>
          <a:xfrm>
            <a:off x="3505200" y="4038600"/>
            <a:ext cx="4038599" cy="226600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Pastoralism</a:t>
            </a:r>
          </a:p>
          <a:p>
            <a:pPr marL="640080" marR="0" lvl="1" indent="-284480" algn="l" rtl="0">
              <a:spcBef>
                <a:spcPts val="300"/>
              </a:spcBef>
              <a:buClr>
                <a:srgbClr val="D6903E"/>
              </a:buClr>
              <a:buSzPct val="85000"/>
              <a:buFont typeface="Noto Symbol"/>
              <a:buChar char="●"/>
            </a:pPr>
            <a:r>
              <a:rPr lang="en-US" sz="2400" b="0" i="0" u="none" strike="noStrike" cap="none">
                <a:solidFill>
                  <a:schemeClr val="lt2"/>
                </a:solidFill>
                <a:latin typeface="Merriweather"/>
                <a:ea typeface="Merriweather"/>
                <a:cs typeface="Merriweather"/>
                <a:sym typeface="Merriweather"/>
              </a:rPr>
              <a:t>Mobile groups that followed/depended on large herds of animals</a:t>
            </a:r>
          </a:p>
          <a:p>
            <a:pPr marL="640080" marR="0" lvl="1" indent="-284480" algn="l" rtl="0">
              <a:spcBef>
                <a:spcPts val="300"/>
              </a:spcBef>
              <a:buClr>
                <a:srgbClr val="D6903E"/>
              </a:buClr>
              <a:buSzPct val="85000"/>
              <a:buFont typeface="Noto Symbol"/>
              <a:buChar char="●"/>
            </a:pPr>
            <a:r>
              <a:rPr lang="en-US" sz="2400" b="0" i="0" u="none" strike="noStrike" cap="none">
                <a:solidFill>
                  <a:schemeClr val="lt2"/>
                </a:solidFill>
                <a:latin typeface="Merriweather"/>
                <a:ea typeface="Merriweather"/>
                <a:cs typeface="Merriweather"/>
                <a:sym typeface="Merriweather"/>
              </a:rPr>
              <a:t>Central Asia/Africa</a:t>
            </a:r>
          </a:p>
          <a:p>
            <a:pPr marL="1005839" marR="0" lvl="2" indent="-231139" algn="l" rtl="0">
              <a:spcBef>
                <a:spcPts val="300"/>
              </a:spcBef>
              <a:buClr>
                <a:srgbClr val="B27834"/>
              </a:buClr>
              <a:buSzPct val="85000"/>
              <a:buFont typeface="Noto Symbol"/>
              <a:buChar char="●"/>
            </a:pPr>
            <a:r>
              <a:rPr lang="en-US" sz="2100" b="0" i="0" u="none" strike="noStrike" cap="none">
                <a:solidFill>
                  <a:schemeClr val="lt1"/>
                </a:solidFill>
                <a:latin typeface="Merriweather"/>
                <a:ea typeface="Merriweather"/>
                <a:cs typeface="Merriweather"/>
                <a:sym typeface="Merriweather"/>
              </a:rPr>
              <a:t>Arid areas where agriculture could not thrive</a:t>
            </a:r>
          </a:p>
          <a:p>
            <a:pPr marL="640080" marR="0" lvl="1" indent="-284480" algn="l" rtl="0">
              <a:spcBef>
                <a:spcPts val="300"/>
              </a:spcBef>
              <a:buClr>
                <a:srgbClr val="D6903E"/>
              </a:buClr>
              <a:buSzPct val="85000"/>
              <a:buFont typeface="Noto Symbol"/>
              <a:buNone/>
            </a:pPr>
            <a:endParaRPr sz="2400" b="0" i="0" u="none" strike="noStrike" cap="none">
              <a:solidFill>
                <a:schemeClr val="lt2"/>
              </a:solidFill>
              <a:latin typeface="Merriweather"/>
              <a:ea typeface="Merriweather"/>
              <a:cs typeface="Merriweather"/>
              <a:sym typeface="Merriweather"/>
            </a:endParaRPr>
          </a:p>
        </p:txBody>
      </p:sp>
      <p:sp>
        <p:nvSpPr>
          <p:cNvPr id="232" name="Shape 232"/>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a:solidFill>
                  <a:srgbClr val="F9F9F9"/>
                </a:solidFill>
                <a:latin typeface="Merriweather"/>
                <a:ea typeface="Merriweather"/>
                <a:cs typeface="Merriweather"/>
                <a:sym typeface="Merriweather"/>
              </a:rPr>
              <a:t>Agriculture vs. Pastoralism</a:t>
            </a:r>
          </a:p>
        </p:txBody>
      </p:sp>
      <p:pic>
        <p:nvPicPr>
          <p:cNvPr id="233" name="Shape 233" descr="http://www.roebuckclasses.com/101/images/prehistoric/pastoralism1c.jpg"/>
          <p:cNvPicPr preferRelativeResize="0"/>
          <p:nvPr/>
        </p:nvPicPr>
        <p:blipFill rotWithShape="1">
          <a:blip r:embed="rId3">
            <a:alphaModFix/>
          </a:blip>
          <a:srcRect/>
          <a:stretch/>
        </p:blipFill>
        <p:spPr>
          <a:xfrm>
            <a:off x="304800" y="4038600"/>
            <a:ext cx="3912575" cy="2543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457200" y="1399592"/>
            <a:ext cx="4040187" cy="762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2"/>
              </a:buClr>
              <a:buSzPct val="25000"/>
              <a:buFont typeface="Noto Symbol"/>
              <a:buNone/>
            </a:pPr>
            <a:r>
              <a:rPr lang="en-US" sz="2600" b="1" i="0" u="none" strike="noStrike" cap="none">
                <a:solidFill>
                  <a:schemeClr val="lt2"/>
                </a:solidFill>
                <a:latin typeface="Merriweather"/>
                <a:ea typeface="Merriweather"/>
                <a:cs typeface="Merriweather"/>
                <a:sym typeface="Merriweather"/>
              </a:rPr>
              <a:t>Positive (?)</a:t>
            </a:r>
          </a:p>
        </p:txBody>
      </p:sp>
      <p:sp>
        <p:nvSpPr>
          <p:cNvPr id="239" name="Shape 239"/>
          <p:cNvSpPr txBox="1">
            <a:spLocks noGrp="1"/>
          </p:cNvSpPr>
          <p:nvPr>
            <p:ph type="body" idx="2"/>
          </p:nvPr>
        </p:nvSpPr>
        <p:spPr>
          <a:xfrm>
            <a:off x="457200" y="2201896"/>
            <a:ext cx="4038599" cy="3913631"/>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Less likely to starve due to surplus of food</a:t>
            </a:r>
          </a:p>
          <a:p>
            <a:pPr marL="274320" marR="0" lvl="0" indent="-274320" algn="l" rtl="0">
              <a:spcBef>
                <a:spcPts val="60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Creation of cities/civilizations</a:t>
            </a:r>
          </a:p>
          <a:p>
            <a:pPr marL="640080" marR="0" lvl="1" indent="-284480" algn="l" rtl="0">
              <a:spcBef>
                <a:spcPts val="300"/>
              </a:spcBef>
              <a:buClr>
                <a:srgbClr val="D6903E"/>
              </a:buClr>
              <a:buSzPct val="85000"/>
              <a:buFont typeface="Noto Symbol"/>
              <a:buChar char="●"/>
            </a:pPr>
            <a:r>
              <a:rPr lang="en-US" sz="2400" b="0" i="0" u="none" strike="noStrike" cap="none">
                <a:solidFill>
                  <a:schemeClr val="lt2"/>
                </a:solidFill>
                <a:latin typeface="Merriweather"/>
                <a:ea typeface="Merriweather"/>
                <a:cs typeface="Merriweather"/>
                <a:sym typeface="Merriweather"/>
              </a:rPr>
              <a:t>Art/architecture</a:t>
            </a:r>
          </a:p>
          <a:p>
            <a:pPr marL="1005839" marR="0" lvl="2" indent="-231139" algn="l" rtl="0">
              <a:spcBef>
                <a:spcPts val="300"/>
              </a:spcBef>
              <a:buClr>
                <a:srgbClr val="B27834"/>
              </a:buClr>
              <a:buSzPct val="85000"/>
              <a:buFont typeface="Noto Symbol"/>
              <a:buChar char="●"/>
            </a:pPr>
            <a:r>
              <a:rPr lang="en-US" sz="2100" b="0" i="0" u="none" strike="noStrike" cap="none">
                <a:solidFill>
                  <a:schemeClr val="lt1"/>
                </a:solidFill>
                <a:latin typeface="Merriweather"/>
                <a:ea typeface="Merriweather"/>
                <a:cs typeface="Merriweather"/>
                <a:sym typeface="Merriweather"/>
              </a:rPr>
              <a:t>Stonehenge (megalith)</a:t>
            </a:r>
          </a:p>
          <a:p>
            <a:pPr marL="640080" marR="0" lvl="1" indent="-284480" algn="l" rtl="0">
              <a:spcBef>
                <a:spcPts val="300"/>
              </a:spcBef>
              <a:buClr>
                <a:srgbClr val="D6903E"/>
              </a:buClr>
              <a:buSzPct val="85000"/>
              <a:buFont typeface="Noto Symbol"/>
              <a:buChar char="●"/>
            </a:pPr>
            <a:r>
              <a:rPr lang="en-US" sz="2400" b="0" i="0" u="none" strike="noStrike" cap="none">
                <a:solidFill>
                  <a:schemeClr val="lt2"/>
                </a:solidFill>
                <a:latin typeface="Merriweather"/>
                <a:ea typeface="Merriweather"/>
                <a:cs typeface="Merriweather"/>
                <a:sym typeface="Merriweather"/>
              </a:rPr>
              <a:t>Religion</a:t>
            </a:r>
          </a:p>
          <a:p>
            <a:pPr marL="1005839" marR="0" lvl="2" indent="-231139" algn="l" rtl="0">
              <a:spcBef>
                <a:spcPts val="300"/>
              </a:spcBef>
              <a:buClr>
                <a:srgbClr val="B27834"/>
              </a:buClr>
              <a:buSzPct val="85000"/>
              <a:buFont typeface="Noto Symbol"/>
              <a:buChar char="●"/>
            </a:pPr>
            <a:r>
              <a:rPr lang="en-US" sz="2100" b="0" i="0" u="none" strike="noStrike" cap="none">
                <a:solidFill>
                  <a:schemeClr val="lt1"/>
                </a:solidFill>
                <a:latin typeface="Merriweather"/>
                <a:ea typeface="Merriweather"/>
                <a:cs typeface="Merriweather"/>
                <a:sym typeface="Merriweather"/>
              </a:rPr>
              <a:t>Neolithic goddesses</a:t>
            </a:r>
          </a:p>
          <a:p>
            <a:pPr marL="640080" marR="0" lvl="1" indent="-284480" algn="l" rtl="0">
              <a:spcBef>
                <a:spcPts val="300"/>
              </a:spcBef>
              <a:buClr>
                <a:srgbClr val="D6903E"/>
              </a:buClr>
              <a:buSzPct val="85000"/>
              <a:buFont typeface="Noto Symbol"/>
              <a:buChar char="●"/>
            </a:pPr>
            <a:r>
              <a:rPr lang="en-US" sz="2400" b="0" i="0" u="none" strike="noStrike" cap="none">
                <a:solidFill>
                  <a:schemeClr val="lt2"/>
                </a:solidFill>
                <a:latin typeface="Merriweather"/>
                <a:ea typeface="Merriweather"/>
                <a:cs typeface="Merriweather"/>
                <a:sym typeface="Merriweather"/>
              </a:rPr>
              <a:t>Specialized labor</a:t>
            </a:r>
          </a:p>
          <a:p>
            <a:pPr marL="274320" marR="0" lvl="0" indent="-274320" algn="l" rtl="0">
              <a:spcBef>
                <a:spcPts val="600"/>
              </a:spcBef>
              <a:buClr>
                <a:schemeClr val="accent2"/>
              </a:buClr>
              <a:buSzPct val="85000"/>
              <a:buFont typeface="Noto Symbol"/>
              <a:buNone/>
            </a:pPr>
            <a:endParaRPr sz="2600" b="0" i="0" u="none" strike="noStrike" cap="none">
              <a:solidFill>
                <a:schemeClr val="lt1"/>
              </a:solidFill>
              <a:latin typeface="Merriweather"/>
              <a:ea typeface="Merriweather"/>
              <a:cs typeface="Merriweather"/>
              <a:sym typeface="Merriweather"/>
            </a:endParaRPr>
          </a:p>
        </p:txBody>
      </p:sp>
      <p:sp>
        <p:nvSpPr>
          <p:cNvPr id="240" name="Shape 240"/>
          <p:cNvSpPr txBox="1">
            <a:spLocks noGrp="1"/>
          </p:cNvSpPr>
          <p:nvPr>
            <p:ph type="body" idx="3"/>
          </p:nvPr>
        </p:nvSpPr>
        <p:spPr>
          <a:xfrm>
            <a:off x="4649787" y="2201896"/>
            <a:ext cx="4038599" cy="3913631"/>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buClr>
                <a:schemeClr val="accent2"/>
              </a:buClr>
              <a:buSzPct val="85000"/>
              <a:buFont typeface="Noto Symbol"/>
              <a:buChar char="●"/>
            </a:pPr>
            <a:r>
              <a:rPr lang="en-US" sz="2200" b="0" i="0" u="none" strike="noStrike" cap="none">
                <a:solidFill>
                  <a:schemeClr val="lt1"/>
                </a:solidFill>
                <a:latin typeface="Merriweather"/>
                <a:ea typeface="Merriweather"/>
                <a:cs typeface="Merriweather"/>
                <a:sym typeface="Merriweather"/>
              </a:rPr>
              <a:t>Less varied diet—less nutritious than the varied diets of foragers</a:t>
            </a:r>
          </a:p>
          <a:p>
            <a:pPr marL="274320" marR="0" lvl="0" indent="-274320" algn="l" rtl="0">
              <a:lnSpc>
                <a:spcPct val="80000"/>
              </a:lnSpc>
              <a:spcBef>
                <a:spcPts val="600"/>
              </a:spcBef>
              <a:buClr>
                <a:schemeClr val="accent2"/>
              </a:buClr>
              <a:buSzPct val="85000"/>
              <a:buFont typeface="Noto Symbol"/>
              <a:buChar char="●"/>
            </a:pPr>
            <a:r>
              <a:rPr lang="en-US" sz="2200" b="0" i="0" u="none" strike="noStrike" cap="none">
                <a:solidFill>
                  <a:schemeClr val="lt1"/>
                </a:solidFill>
                <a:latin typeface="Merriweather"/>
                <a:ea typeface="Merriweather"/>
                <a:cs typeface="Merriweather"/>
                <a:sym typeface="Merriweather"/>
              </a:rPr>
              <a:t>Shorter in height</a:t>
            </a:r>
          </a:p>
          <a:p>
            <a:pPr marL="274320" marR="0" lvl="0" indent="-274320" algn="l" rtl="0">
              <a:lnSpc>
                <a:spcPct val="80000"/>
              </a:lnSpc>
              <a:spcBef>
                <a:spcPts val="600"/>
              </a:spcBef>
              <a:buClr>
                <a:schemeClr val="accent2"/>
              </a:buClr>
              <a:buSzPct val="85000"/>
              <a:buFont typeface="Noto Symbol"/>
              <a:buChar char="●"/>
            </a:pPr>
            <a:r>
              <a:rPr lang="en-US" sz="2200" b="0" i="0" u="none" strike="noStrike" cap="none">
                <a:solidFill>
                  <a:schemeClr val="lt1"/>
                </a:solidFill>
                <a:latin typeface="Merriweather"/>
                <a:ea typeface="Merriweather"/>
                <a:cs typeface="Merriweather"/>
                <a:sym typeface="Merriweather"/>
              </a:rPr>
              <a:t>Death at an earlier age</a:t>
            </a:r>
          </a:p>
          <a:p>
            <a:pPr marL="640080" marR="0" lvl="1" indent="-284480" algn="l" rtl="0">
              <a:lnSpc>
                <a:spcPct val="80000"/>
              </a:lnSpc>
              <a:spcBef>
                <a:spcPts val="300"/>
              </a:spcBef>
              <a:buClr>
                <a:srgbClr val="D6903E"/>
              </a:buClr>
              <a:buSzPct val="82976"/>
              <a:buFont typeface="Noto Symbol"/>
              <a:buChar char="●"/>
            </a:pPr>
            <a:r>
              <a:rPr lang="en-US" sz="2050" b="0" i="0" u="none" strike="noStrike" cap="none">
                <a:solidFill>
                  <a:schemeClr val="lt2"/>
                </a:solidFill>
                <a:latin typeface="Merriweather"/>
                <a:ea typeface="Merriweather"/>
                <a:cs typeface="Merriweather"/>
                <a:sym typeface="Merriweather"/>
              </a:rPr>
              <a:t>Disease (from animals, close contact with others)</a:t>
            </a:r>
          </a:p>
          <a:p>
            <a:pPr marL="640080" marR="0" lvl="1" indent="-284480" algn="l" rtl="0">
              <a:lnSpc>
                <a:spcPct val="80000"/>
              </a:lnSpc>
              <a:spcBef>
                <a:spcPts val="300"/>
              </a:spcBef>
              <a:buClr>
                <a:srgbClr val="D6903E"/>
              </a:buClr>
              <a:buSzPct val="82976"/>
              <a:buFont typeface="Noto Symbol"/>
              <a:buChar char="●"/>
            </a:pPr>
            <a:r>
              <a:rPr lang="en-US" sz="2050" b="0" i="0" u="none" strike="noStrike" cap="none">
                <a:solidFill>
                  <a:schemeClr val="lt2"/>
                </a:solidFill>
                <a:latin typeface="Merriweather"/>
                <a:ea typeface="Merriweather"/>
                <a:cs typeface="Merriweather"/>
                <a:sym typeface="Merriweather"/>
              </a:rPr>
              <a:t>Water contamination (human and animal waste, disease)</a:t>
            </a:r>
          </a:p>
          <a:p>
            <a:pPr marL="274320" marR="0" lvl="0" indent="-274320" algn="l" rtl="0">
              <a:lnSpc>
                <a:spcPct val="80000"/>
              </a:lnSpc>
              <a:spcBef>
                <a:spcPts val="600"/>
              </a:spcBef>
              <a:buClr>
                <a:schemeClr val="accent2"/>
              </a:buClr>
              <a:buSzPct val="85000"/>
              <a:buFont typeface="Noto Symbol"/>
              <a:buChar char="●"/>
            </a:pPr>
            <a:r>
              <a:rPr lang="en-US" sz="2200" b="0" i="0" u="none" strike="noStrike" cap="none">
                <a:solidFill>
                  <a:schemeClr val="lt1"/>
                </a:solidFill>
                <a:latin typeface="Merriweather"/>
                <a:ea typeface="Merriweather"/>
                <a:cs typeface="Merriweather"/>
                <a:sym typeface="Merriweather"/>
              </a:rPr>
              <a:t>Harder/longer work</a:t>
            </a:r>
          </a:p>
          <a:p>
            <a:pPr marL="640080" marR="0" lvl="1" indent="-284480" algn="l" rtl="0">
              <a:lnSpc>
                <a:spcPct val="80000"/>
              </a:lnSpc>
              <a:spcBef>
                <a:spcPts val="300"/>
              </a:spcBef>
              <a:buClr>
                <a:srgbClr val="D6903E"/>
              </a:buClr>
              <a:buSzPct val="82976"/>
              <a:buFont typeface="Noto Symbol"/>
              <a:buChar char="●"/>
            </a:pPr>
            <a:r>
              <a:rPr lang="en-US" sz="2050" b="0" i="0" u="none" strike="noStrike" cap="none">
                <a:solidFill>
                  <a:schemeClr val="lt2"/>
                </a:solidFill>
                <a:latin typeface="Merriweather"/>
                <a:ea typeface="Merriweather"/>
                <a:cs typeface="Merriweather"/>
                <a:sym typeface="Merriweather"/>
              </a:rPr>
              <a:t>Cultivation, clearing, protection of land</a:t>
            </a:r>
          </a:p>
          <a:p>
            <a:pPr marL="274320" marR="0" lvl="0" indent="-274320" algn="l" rtl="0">
              <a:lnSpc>
                <a:spcPct val="80000"/>
              </a:lnSpc>
              <a:spcBef>
                <a:spcPts val="600"/>
              </a:spcBef>
              <a:buClr>
                <a:schemeClr val="accent2"/>
              </a:buClr>
              <a:buSzPct val="85386"/>
              <a:buFont typeface="Noto Symbol"/>
              <a:buNone/>
            </a:pPr>
            <a:endParaRPr sz="2200" b="0" i="0" u="none" strike="noStrike" cap="none">
              <a:solidFill>
                <a:schemeClr val="lt1"/>
              </a:solidFill>
              <a:latin typeface="Merriweather"/>
              <a:ea typeface="Merriweather"/>
              <a:cs typeface="Merriweather"/>
              <a:sym typeface="Merriweather"/>
            </a:endParaRPr>
          </a:p>
        </p:txBody>
      </p:sp>
      <p:sp>
        <p:nvSpPr>
          <p:cNvPr id="241" name="Shape 241"/>
          <p:cNvSpPr txBox="1">
            <a:spLocks noGrp="1"/>
          </p:cNvSpPr>
          <p:nvPr>
            <p:ph type="title"/>
          </p:nvPr>
        </p:nvSpPr>
        <p:spPr>
          <a:xfrm>
            <a:off x="457200" y="155447"/>
            <a:ext cx="8229600" cy="1143000"/>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a:solidFill>
                  <a:srgbClr val="F9F9F9"/>
                </a:solidFill>
                <a:latin typeface="Merriweather"/>
                <a:ea typeface="Merriweather"/>
                <a:cs typeface="Merriweather"/>
                <a:sym typeface="Merriweather"/>
              </a:rPr>
              <a:t>Effects of Agriculture</a:t>
            </a:r>
          </a:p>
        </p:txBody>
      </p:sp>
      <p:sp>
        <p:nvSpPr>
          <p:cNvPr id="242" name="Shape 242"/>
          <p:cNvSpPr txBox="1">
            <a:spLocks noGrp="1"/>
          </p:cNvSpPr>
          <p:nvPr>
            <p:ph type="body" idx="4"/>
          </p:nvPr>
        </p:nvSpPr>
        <p:spPr>
          <a:xfrm>
            <a:off x="4648200" y="1399592"/>
            <a:ext cx="4040187" cy="762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2"/>
              </a:buClr>
              <a:buSzPct val="25000"/>
              <a:buFont typeface="Noto Symbol"/>
              <a:buNone/>
            </a:pPr>
            <a:r>
              <a:rPr lang="en-US" sz="2600" b="1" i="0" u="none" strike="noStrike" cap="none">
                <a:solidFill>
                  <a:schemeClr val="lt2"/>
                </a:solidFill>
                <a:latin typeface="Merriweather"/>
                <a:ea typeface="Merriweather"/>
                <a:cs typeface="Merriweather"/>
                <a:sym typeface="Merriweather"/>
              </a:rPr>
              <a:t>Negative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457200" y="1399592"/>
            <a:ext cx="4040187" cy="762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2"/>
              </a:buClr>
              <a:buSzPct val="25000"/>
              <a:buFont typeface="Noto Symbol"/>
              <a:buNone/>
            </a:pPr>
            <a:endParaRPr sz="2600" b="1" i="0" u="none" strike="noStrike" cap="none">
              <a:solidFill>
                <a:schemeClr val="lt2"/>
              </a:solidFill>
              <a:latin typeface="Merriweather"/>
              <a:ea typeface="Merriweather"/>
              <a:cs typeface="Merriweather"/>
              <a:sym typeface="Merriweather"/>
            </a:endParaRPr>
          </a:p>
        </p:txBody>
      </p:sp>
      <p:sp>
        <p:nvSpPr>
          <p:cNvPr id="249" name="Shape 249"/>
          <p:cNvSpPr txBox="1">
            <a:spLocks noGrp="1"/>
          </p:cNvSpPr>
          <p:nvPr>
            <p:ph type="body" idx="2"/>
          </p:nvPr>
        </p:nvSpPr>
        <p:spPr>
          <a:xfrm>
            <a:off x="457200" y="2201896"/>
            <a:ext cx="4038599" cy="3913631"/>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ymbol"/>
              <a:buNone/>
            </a:pPr>
            <a:endParaRPr sz="2600" b="0" i="0" u="none" strike="noStrike" cap="none">
              <a:solidFill>
                <a:schemeClr val="lt1"/>
              </a:solidFill>
              <a:latin typeface="Merriweather"/>
              <a:ea typeface="Merriweather"/>
              <a:cs typeface="Merriweather"/>
              <a:sym typeface="Merriweather"/>
            </a:endParaRPr>
          </a:p>
        </p:txBody>
      </p:sp>
      <p:sp>
        <p:nvSpPr>
          <p:cNvPr id="250" name="Shape 250"/>
          <p:cNvSpPr txBox="1">
            <a:spLocks noGrp="1"/>
          </p:cNvSpPr>
          <p:nvPr>
            <p:ph type="body" idx="3"/>
          </p:nvPr>
        </p:nvSpPr>
        <p:spPr>
          <a:xfrm>
            <a:off x="4649787" y="2201896"/>
            <a:ext cx="4038599" cy="3913631"/>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ymbol"/>
              <a:buNone/>
            </a:pPr>
            <a:endParaRPr sz="2600" b="0" i="0" u="none" strike="noStrike" cap="none">
              <a:solidFill>
                <a:schemeClr val="lt1"/>
              </a:solidFill>
              <a:latin typeface="Merriweather"/>
              <a:ea typeface="Merriweather"/>
              <a:cs typeface="Merriweather"/>
              <a:sym typeface="Merriweather"/>
            </a:endParaRPr>
          </a:p>
        </p:txBody>
      </p:sp>
      <p:sp>
        <p:nvSpPr>
          <p:cNvPr id="251" name="Shape 251"/>
          <p:cNvSpPr txBox="1">
            <a:spLocks noGrp="1"/>
          </p:cNvSpPr>
          <p:nvPr>
            <p:ph type="title"/>
          </p:nvPr>
        </p:nvSpPr>
        <p:spPr>
          <a:xfrm>
            <a:off x="457200" y="155447"/>
            <a:ext cx="8229600" cy="1143000"/>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252" name="Shape 252"/>
          <p:cNvSpPr txBox="1">
            <a:spLocks noGrp="1"/>
          </p:cNvSpPr>
          <p:nvPr>
            <p:ph type="body" idx="4"/>
          </p:nvPr>
        </p:nvSpPr>
        <p:spPr>
          <a:xfrm>
            <a:off x="4648200" y="1399592"/>
            <a:ext cx="4040187" cy="762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2"/>
              </a:buClr>
              <a:buSzPct val="25000"/>
              <a:buFont typeface="Noto Symbol"/>
              <a:buNone/>
            </a:pPr>
            <a:endParaRPr sz="2600" b="1" i="0" u="none" strike="noStrike" cap="none">
              <a:solidFill>
                <a:schemeClr val="lt2"/>
              </a:solidFill>
              <a:latin typeface="Merriweather"/>
              <a:ea typeface="Merriweather"/>
              <a:cs typeface="Merriweather"/>
              <a:sym typeface="Merriweather"/>
            </a:endParaRPr>
          </a:p>
        </p:txBody>
      </p:sp>
      <p:pic>
        <p:nvPicPr>
          <p:cNvPr id="253" name="Shape 253" descr="http://upload.wikimedia.org/wikipedia/commons/3/35/Stonehenge_on_27.01.08.jpg"/>
          <p:cNvPicPr preferRelativeResize="0"/>
          <p:nvPr/>
        </p:nvPicPr>
        <p:blipFill rotWithShape="1">
          <a:blip r:embed="rId3">
            <a:alphaModFix/>
          </a:blip>
          <a:srcRect/>
          <a:stretch/>
        </p:blipFill>
        <p:spPr>
          <a:xfrm>
            <a:off x="0" y="-7881"/>
            <a:ext cx="9144000"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Shape 259" descr="01p23"/>
          <p:cNvPicPr preferRelativeResize="0"/>
          <p:nvPr/>
        </p:nvPicPr>
        <p:blipFill rotWithShape="1">
          <a:blip r:embed="rId3">
            <a:alphaModFix/>
          </a:blip>
          <a:srcRect/>
          <a:stretch/>
        </p:blipFill>
        <p:spPr>
          <a:xfrm>
            <a:off x="2190750" y="76200"/>
            <a:ext cx="4760913" cy="6705599"/>
          </a:xfrm>
          <a:prstGeom prst="rect">
            <a:avLst/>
          </a:prstGeom>
          <a:noFill/>
          <a:ln>
            <a:noFill/>
          </a:ln>
        </p:spPr>
      </p:pic>
      <p:sp>
        <p:nvSpPr>
          <p:cNvPr id="260" name="Shape 260"/>
          <p:cNvSpPr/>
          <p:nvPr/>
        </p:nvSpPr>
        <p:spPr>
          <a:xfrm>
            <a:off x="8632825" y="6584950"/>
            <a:ext cx="511174" cy="265113"/>
          </a:xfrm>
          <a:prstGeom prst="rect">
            <a:avLst/>
          </a:prstGeom>
          <a:noFill/>
          <a:ln>
            <a:noFill/>
          </a:ln>
        </p:spPr>
        <p:txBody>
          <a:bodyPr lIns="82050" tIns="41025" rIns="82050" bIns="41025" anchor="t" anchorCtr="0">
            <a:noAutofit/>
          </a:bodyPr>
          <a:lstStyle/>
          <a:p>
            <a:pPr marL="0" marR="0" lvl="0" indent="0" algn="r" rtl="0">
              <a:spcBef>
                <a:spcPts val="0"/>
              </a:spcBef>
              <a:buSzPct val="25000"/>
              <a:buNone/>
            </a:pPr>
            <a:r>
              <a:rPr lang="en-US" sz="1200" b="1" i="0" u="none" strike="noStrike" cap="none">
                <a:solidFill>
                  <a:schemeClr val="lt1"/>
                </a:solidFill>
                <a:latin typeface="Arial"/>
                <a:ea typeface="Arial"/>
                <a:cs typeface="Arial"/>
                <a:sym typeface="Arial"/>
              </a:rPr>
              <a:t>p. 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457200" y="1399592"/>
            <a:ext cx="4040187" cy="762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2"/>
              </a:buClr>
              <a:buSzPct val="25000"/>
              <a:buFont typeface="Noto Symbol"/>
              <a:buNone/>
            </a:pPr>
            <a:r>
              <a:rPr lang="en-US" sz="2600" b="1" i="0" u="none" strike="noStrike" cap="none">
                <a:solidFill>
                  <a:schemeClr val="lt2"/>
                </a:solidFill>
                <a:latin typeface="Merriweather"/>
                <a:ea typeface="Merriweather"/>
                <a:cs typeface="Merriweather"/>
                <a:sym typeface="Merriweather"/>
              </a:rPr>
              <a:t>Jericho</a:t>
            </a:r>
          </a:p>
        </p:txBody>
      </p:sp>
      <p:sp>
        <p:nvSpPr>
          <p:cNvPr id="266" name="Shape 266"/>
          <p:cNvSpPr txBox="1">
            <a:spLocks noGrp="1"/>
          </p:cNvSpPr>
          <p:nvPr>
            <p:ph type="body" idx="2"/>
          </p:nvPr>
        </p:nvSpPr>
        <p:spPr>
          <a:xfrm>
            <a:off x="457200" y="2201896"/>
            <a:ext cx="4038599" cy="3913631"/>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Jordan River</a:t>
            </a:r>
          </a:p>
          <a:p>
            <a:pPr marL="274320" marR="0" lvl="0" indent="-274320" algn="l" rtl="0">
              <a:spcBef>
                <a:spcPts val="60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Round, mud dwellings </a:t>
            </a:r>
          </a:p>
          <a:p>
            <a:pPr marL="640080" marR="0" lvl="1" indent="-284480" algn="l" rtl="0">
              <a:spcBef>
                <a:spcPts val="300"/>
              </a:spcBef>
              <a:buClr>
                <a:srgbClr val="D6903E"/>
              </a:buClr>
              <a:buSzPct val="85000"/>
              <a:buFont typeface="Noto Symbol"/>
              <a:buChar char="●"/>
            </a:pPr>
            <a:r>
              <a:rPr lang="en-US" sz="2400" b="0" i="0" u="none" strike="noStrike" cap="none">
                <a:solidFill>
                  <a:schemeClr val="lt2"/>
                </a:solidFill>
                <a:latin typeface="Merriweather"/>
                <a:ea typeface="Merriweather"/>
                <a:cs typeface="Merriweather"/>
                <a:sym typeface="Merriweather"/>
              </a:rPr>
              <a:t>(early dwellings)</a:t>
            </a:r>
          </a:p>
          <a:p>
            <a:pPr marL="274320" marR="0" lvl="0" indent="-274320" algn="l" rtl="0">
              <a:spcBef>
                <a:spcPts val="60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Rectangular buildings</a:t>
            </a:r>
          </a:p>
          <a:p>
            <a:pPr marL="640080" marR="0" lvl="1" indent="-284480" algn="l" rtl="0">
              <a:spcBef>
                <a:spcPts val="300"/>
              </a:spcBef>
              <a:buClr>
                <a:srgbClr val="D6903E"/>
              </a:buClr>
              <a:buSzPct val="85000"/>
              <a:buFont typeface="Noto Symbol"/>
              <a:buChar char="●"/>
            </a:pPr>
            <a:r>
              <a:rPr lang="en-US" sz="2400" b="0" i="0" u="none" strike="noStrike" cap="none">
                <a:solidFill>
                  <a:schemeClr val="lt2"/>
                </a:solidFill>
                <a:latin typeface="Merriweather"/>
                <a:ea typeface="Merriweather"/>
                <a:cs typeface="Merriweather"/>
                <a:sym typeface="Merriweather"/>
              </a:rPr>
              <a:t>Open courtyards</a:t>
            </a:r>
          </a:p>
          <a:p>
            <a:pPr marL="640080" marR="0" lvl="1" indent="-284480" algn="l" rtl="0">
              <a:spcBef>
                <a:spcPts val="300"/>
              </a:spcBef>
              <a:buClr>
                <a:srgbClr val="D6903E"/>
              </a:buClr>
              <a:buSzPct val="85000"/>
              <a:buFont typeface="Noto Symbol"/>
              <a:buChar char="●"/>
            </a:pPr>
            <a:r>
              <a:rPr lang="en-US" sz="2400" b="0" i="0" u="none" strike="noStrike" cap="none">
                <a:solidFill>
                  <a:schemeClr val="lt2"/>
                </a:solidFill>
                <a:latin typeface="Merriweather"/>
                <a:ea typeface="Merriweather"/>
                <a:cs typeface="Merriweather"/>
                <a:sym typeface="Merriweather"/>
              </a:rPr>
              <a:t>Plastered walls</a:t>
            </a:r>
          </a:p>
          <a:p>
            <a:pPr marL="640080" marR="0" lvl="1" indent="-284480" algn="l" rtl="0">
              <a:spcBef>
                <a:spcPts val="300"/>
              </a:spcBef>
              <a:buClr>
                <a:srgbClr val="D6903E"/>
              </a:buClr>
              <a:buSzPct val="85000"/>
              <a:buFont typeface="Noto Symbol"/>
              <a:buChar char="●"/>
            </a:pPr>
            <a:r>
              <a:rPr lang="en-US" sz="2400" b="0" i="0" u="none" strike="noStrike" cap="none">
                <a:solidFill>
                  <a:schemeClr val="lt2"/>
                </a:solidFill>
                <a:latin typeface="Merriweather"/>
                <a:ea typeface="Merriweather"/>
                <a:cs typeface="Merriweather"/>
                <a:sym typeface="Merriweather"/>
              </a:rPr>
              <a:t>(later dwellings)</a:t>
            </a:r>
          </a:p>
          <a:p>
            <a:pPr marL="274320" marR="0" lvl="0" indent="-274320" algn="l" rtl="0">
              <a:spcBef>
                <a:spcPts val="60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Stone wall protection</a:t>
            </a:r>
          </a:p>
        </p:txBody>
      </p:sp>
      <p:sp>
        <p:nvSpPr>
          <p:cNvPr id="267" name="Shape 267"/>
          <p:cNvSpPr txBox="1">
            <a:spLocks noGrp="1"/>
          </p:cNvSpPr>
          <p:nvPr>
            <p:ph type="body" idx="3"/>
          </p:nvPr>
        </p:nvSpPr>
        <p:spPr>
          <a:xfrm>
            <a:off x="4649787" y="2201896"/>
            <a:ext cx="4038599" cy="3913631"/>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Turkey</a:t>
            </a:r>
          </a:p>
          <a:p>
            <a:pPr marL="274320" marR="0" lvl="0" indent="-274320" algn="l" rtl="0">
              <a:spcBef>
                <a:spcPts val="60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Mud brick</a:t>
            </a:r>
          </a:p>
          <a:p>
            <a:pPr marL="274320" marR="0" lvl="0" indent="-274320" algn="l" rtl="0">
              <a:spcBef>
                <a:spcPts val="60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NO protective wall</a:t>
            </a:r>
          </a:p>
          <a:p>
            <a:pPr marL="274320" marR="0" lvl="0" indent="-274320" algn="l" rtl="0">
              <a:spcBef>
                <a:spcPts val="60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Long distance trade</a:t>
            </a:r>
          </a:p>
          <a:p>
            <a:pPr marL="274320" marR="0" lvl="0" indent="-274320" algn="l" rtl="0">
              <a:spcBef>
                <a:spcPts val="60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Metallurgy</a:t>
            </a:r>
          </a:p>
          <a:p>
            <a:pPr marL="274320" marR="0" lvl="0" indent="-274320" algn="l" rtl="0">
              <a:spcBef>
                <a:spcPts val="600"/>
              </a:spcBef>
              <a:buClr>
                <a:schemeClr val="accent2"/>
              </a:buClr>
              <a:buSzPct val="85000"/>
              <a:buFont typeface="Noto Symbol"/>
              <a:buNone/>
            </a:pPr>
            <a:endParaRPr sz="2600" b="0" i="0" u="none" strike="noStrike" cap="none">
              <a:solidFill>
                <a:schemeClr val="lt1"/>
              </a:solidFill>
              <a:latin typeface="Merriweather"/>
              <a:ea typeface="Merriweather"/>
              <a:cs typeface="Merriweather"/>
              <a:sym typeface="Merriweather"/>
            </a:endParaRPr>
          </a:p>
        </p:txBody>
      </p:sp>
      <p:sp>
        <p:nvSpPr>
          <p:cNvPr id="268" name="Shape 268"/>
          <p:cNvSpPr txBox="1">
            <a:spLocks noGrp="1"/>
          </p:cNvSpPr>
          <p:nvPr>
            <p:ph type="title"/>
          </p:nvPr>
        </p:nvSpPr>
        <p:spPr>
          <a:xfrm>
            <a:off x="457200" y="155447"/>
            <a:ext cx="8229600" cy="1143000"/>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a:solidFill>
                  <a:srgbClr val="F9F9F9"/>
                </a:solidFill>
                <a:latin typeface="Merriweather"/>
                <a:ea typeface="Merriweather"/>
                <a:cs typeface="Merriweather"/>
                <a:sym typeface="Merriweather"/>
              </a:rPr>
              <a:t>Early Cities</a:t>
            </a:r>
          </a:p>
        </p:txBody>
      </p:sp>
      <p:sp>
        <p:nvSpPr>
          <p:cNvPr id="269" name="Shape 269"/>
          <p:cNvSpPr txBox="1">
            <a:spLocks noGrp="1"/>
          </p:cNvSpPr>
          <p:nvPr>
            <p:ph type="body" idx="4"/>
          </p:nvPr>
        </p:nvSpPr>
        <p:spPr>
          <a:xfrm>
            <a:off x="4648200" y="1399592"/>
            <a:ext cx="4040187" cy="762000"/>
          </a:xfrm>
          <a:prstGeom prst="rect">
            <a:avLst/>
          </a:prstGeom>
          <a:noFill/>
          <a:ln>
            <a:noFill/>
          </a:ln>
        </p:spPr>
        <p:txBody>
          <a:bodyPr lIns="91425" tIns="45700" rIns="91425" bIns="45700" anchor="b" anchorCtr="0">
            <a:noAutofit/>
          </a:bodyPr>
          <a:lstStyle/>
          <a:p>
            <a:pPr marL="0" marR="0" lvl="0" indent="0" algn="l" rtl="0">
              <a:spcBef>
                <a:spcPts val="0"/>
              </a:spcBef>
              <a:buClr>
                <a:schemeClr val="accent2"/>
              </a:buClr>
              <a:buSzPct val="25000"/>
              <a:buFont typeface="Noto Symbol"/>
              <a:buNone/>
            </a:pPr>
            <a:r>
              <a:rPr lang="en-US" sz="2600" b="1" i="0" u="none" strike="noStrike" cap="none">
                <a:solidFill>
                  <a:schemeClr val="lt2"/>
                </a:solidFill>
                <a:latin typeface="Merriweather"/>
                <a:ea typeface="Merriweather"/>
                <a:cs typeface="Merriweather"/>
                <a:sym typeface="Merriweather"/>
              </a:rPr>
              <a:t>Çatal Hüyük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571500" marR="0" lvl="0" indent="-571500" algn="l" rtl="0">
              <a:spcBef>
                <a:spcPts val="0"/>
              </a:spcBef>
              <a:buClr>
                <a:schemeClr val="accent2"/>
              </a:buClr>
              <a:buSzPct val="85000"/>
              <a:buFont typeface="Merriweather"/>
              <a:buAutoNum type="romanUcPeriod"/>
            </a:pPr>
            <a:r>
              <a:rPr lang="en-US" sz="2600" b="0" i="0" u="none" strike="noStrike" cap="none">
                <a:solidFill>
                  <a:schemeClr val="lt1"/>
                </a:solidFill>
                <a:latin typeface="Merriweather"/>
                <a:ea typeface="Merriweather"/>
                <a:cs typeface="Merriweather"/>
                <a:sym typeface="Merriweather"/>
              </a:rPr>
              <a:t>Hunter-gatherers migrated from East Africa to Eurasia, Australia, the Americas</a:t>
            </a:r>
          </a:p>
          <a:p>
            <a:pPr marL="937260" marR="0" lvl="1" indent="-581660" algn="l" rtl="0">
              <a:spcBef>
                <a:spcPts val="300"/>
              </a:spcBef>
              <a:buClr>
                <a:srgbClr val="D6903E"/>
              </a:buClr>
              <a:buSzPct val="85000"/>
              <a:buFont typeface="Merriweather"/>
              <a:buAutoNum type="alphaUcPeriod"/>
            </a:pPr>
            <a:r>
              <a:rPr lang="en-US" sz="2400" b="0" i="0" u="none" strike="noStrike" cap="none">
                <a:solidFill>
                  <a:schemeClr val="lt2"/>
                </a:solidFill>
                <a:latin typeface="Merriweather"/>
                <a:ea typeface="Merriweather"/>
                <a:cs typeface="Merriweather"/>
                <a:sym typeface="Merriweather"/>
              </a:rPr>
              <a:t>Humans used fire in new ways</a:t>
            </a:r>
          </a:p>
          <a:p>
            <a:pPr marL="937260" marR="0" lvl="1" indent="-581660" algn="l" rtl="0">
              <a:spcBef>
                <a:spcPts val="300"/>
              </a:spcBef>
              <a:buClr>
                <a:srgbClr val="D6903E"/>
              </a:buClr>
              <a:buSzPct val="85000"/>
              <a:buFont typeface="Merriweather"/>
              <a:buAutoNum type="alphaUcPeriod"/>
            </a:pPr>
            <a:r>
              <a:rPr lang="en-US" sz="2400" b="0" i="0" u="none" strike="noStrike" cap="none">
                <a:solidFill>
                  <a:schemeClr val="lt2"/>
                </a:solidFill>
                <a:latin typeface="Merriweather"/>
                <a:ea typeface="Merriweather"/>
                <a:cs typeface="Merriweather"/>
                <a:sym typeface="Merriweather"/>
              </a:rPr>
              <a:t>Humans developed tools</a:t>
            </a:r>
          </a:p>
          <a:p>
            <a:pPr marL="937260" marR="0" lvl="1" indent="-581660" algn="l" rtl="0">
              <a:spcBef>
                <a:spcPts val="300"/>
              </a:spcBef>
              <a:buClr>
                <a:srgbClr val="D6903E"/>
              </a:buClr>
              <a:buSzPct val="85000"/>
              <a:buFont typeface="Merriweather"/>
              <a:buAutoNum type="alphaUcPeriod"/>
            </a:pPr>
            <a:r>
              <a:rPr lang="en-US" sz="2400" b="0" i="0" u="none" strike="noStrike" cap="none">
                <a:solidFill>
                  <a:schemeClr val="lt2"/>
                </a:solidFill>
                <a:latin typeface="Merriweather"/>
                <a:ea typeface="Merriweather"/>
                <a:cs typeface="Merriweather"/>
                <a:sym typeface="Merriweather"/>
              </a:rPr>
              <a:t>Small groups of hunter/gatherers made what they needed to survive; some weren’t self-sufficient and traded people, ideas, goods</a:t>
            </a:r>
          </a:p>
        </p:txBody>
      </p:sp>
      <p:sp>
        <p:nvSpPr>
          <p:cNvPr id="109" name="Shape 109"/>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ctr" rtl="0">
              <a:spcBef>
                <a:spcPts val="0"/>
              </a:spcBef>
              <a:buClr>
                <a:srgbClr val="F9F9F9"/>
              </a:buClr>
              <a:buSzPct val="25000"/>
              <a:buFont typeface="Merriweather"/>
              <a:buNone/>
            </a:pPr>
            <a:r>
              <a:rPr lang="en-US" sz="3600" b="0" i="0" u="none" strike="noStrike" cap="none">
                <a:solidFill>
                  <a:srgbClr val="F9F9F9"/>
                </a:solidFill>
                <a:latin typeface="Merriweather"/>
                <a:ea typeface="Merriweather"/>
                <a:cs typeface="Merriweather"/>
                <a:sym typeface="Merriweather"/>
              </a:rPr>
              <a:t>1.1 Big Geography/Peopling of the Earth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457200" y="1000592"/>
            <a:ext cx="8229600" cy="4953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ymbol"/>
              <a:buChar char="●"/>
            </a:pPr>
            <a:r>
              <a:rPr lang="en-US" sz="2600" b="0" i="0" u="none" strike="noStrike" cap="none" dirty="0">
                <a:solidFill>
                  <a:schemeClr val="lt1"/>
                </a:solidFill>
                <a:latin typeface="Merriweather"/>
                <a:ea typeface="Merriweather"/>
                <a:cs typeface="Merriweather"/>
                <a:sym typeface="Merriweather"/>
              </a:rPr>
              <a:t>1856: Neander Valley (Germany</a:t>
            </a:r>
          </a:p>
          <a:p>
            <a:pPr marL="640080" marR="0" lvl="1" indent="-284480" algn="l" rtl="0">
              <a:spcBef>
                <a:spcPts val="300"/>
              </a:spcBef>
              <a:buClr>
                <a:srgbClr val="D6903E"/>
              </a:buClr>
              <a:buSzPct val="85000"/>
              <a:buFont typeface="Noto Symbol"/>
              <a:buChar char="●"/>
            </a:pPr>
            <a:r>
              <a:rPr lang="en-US" sz="2400" b="0" i="0" u="none" strike="noStrike" cap="none" dirty="0">
                <a:solidFill>
                  <a:schemeClr val="lt2"/>
                </a:solidFill>
                <a:latin typeface="Merriweather"/>
                <a:ea typeface="Merriweather"/>
                <a:cs typeface="Merriweather"/>
                <a:sym typeface="Merriweather"/>
              </a:rPr>
              <a:t>Fossilized bones of “</a:t>
            </a:r>
            <a:r>
              <a:rPr lang="en-US" sz="2400" b="0" i="0" u="none" strike="noStrike" cap="none" dirty="0" err="1">
                <a:solidFill>
                  <a:schemeClr val="lt2"/>
                </a:solidFill>
                <a:latin typeface="Merriweather"/>
                <a:ea typeface="Merriweather"/>
                <a:cs typeface="Merriweather"/>
                <a:sym typeface="Merriweather"/>
              </a:rPr>
              <a:t>neanderthals</a:t>
            </a:r>
            <a:r>
              <a:rPr lang="en-US" sz="2400" b="0" i="0" u="none" strike="noStrike" cap="none" dirty="0">
                <a:solidFill>
                  <a:schemeClr val="lt2"/>
                </a:solidFill>
                <a:latin typeface="Merriweather"/>
                <a:ea typeface="Merriweather"/>
                <a:cs typeface="Merriweather"/>
                <a:sym typeface="Merriweather"/>
              </a:rPr>
              <a:t>”</a:t>
            </a:r>
          </a:p>
          <a:p>
            <a:pPr marL="640080" marR="0" lvl="1" indent="-284480" algn="l" rtl="0">
              <a:spcBef>
                <a:spcPts val="300"/>
              </a:spcBef>
              <a:buClr>
                <a:srgbClr val="D6903E"/>
              </a:buClr>
              <a:buSzPct val="85000"/>
              <a:buFont typeface="Noto Symbol"/>
              <a:buChar char="●"/>
            </a:pPr>
            <a:r>
              <a:rPr lang="en-US" sz="2400" b="0" i="0" u="none" strike="noStrike" cap="none" dirty="0">
                <a:solidFill>
                  <a:schemeClr val="lt2"/>
                </a:solidFill>
                <a:latin typeface="Merriweather"/>
                <a:ea typeface="Merriweather"/>
                <a:cs typeface="Merriweather"/>
                <a:sym typeface="Merriweather"/>
              </a:rPr>
              <a:t>Modern human body, heavy brow ridge, low </a:t>
            </a:r>
            <a:r>
              <a:rPr lang="en-US" sz="2400" b="0" i="0" u="none" strike="noStrike" cap="none" dirty="0" err="1">
                <a:solidFill>
                  <a:schemeClr val="lt2"/>
                </a:solidFill>
                <a:latin typeface="Merriweather"/>
                <a:ea typeface="Merriweather"/>
                <a:cs typeface="Merriweather"/>
                <a:sym typeface="Merriweather"/>
              </a:rPr>
              <a:t>forhead</a:t>
            </a:r>
            <a:endParaRPr lang="en-US" sz="2400" b="0" i="0" u="none" strike="noStrike" cap="none" dirty="0">
              <a:solidFill>
                <a:schemeClr val="lt2"/>
              </a:solidFill>
              <a:latin typeface="Merriweather"/>
              <a:ea typeface="Merriweather"/>
              <a:cs typeface="Merriweather"/>
              <a:sym typeface="Merriweather"/>
            </a:endParaRPr>
          </a:p>
          <a:p>
            <a:pPr marL="640080" marR="0" lvl="1" indent="-284480" algn="l" rtl="0">
              <a:spcBef>
                <a:spcPts val="300"/>
              </a:spcBef>
              <a:buClr>
                <a:srgbClr val="D6903E"/>
              </a:buClr>
              <a:buSzPct val="85000"/>
              <a:buFont typeface="Noto Symbol"/>
              <a:buChar char="●"/>
            </a:pPr>
            <a:r>
              <a:rPr lang="en-US" sz="2400" b="0" i="0" u="none" strike="noStrike" cap="none" dirty="0">
                <a:solidFill>
                  <a:schemeClr val="lt2"/>
                </a:solidFill>
                <a:latin typeface="Merriweather"/>
                <a:ea typeface="Merriweather"/>
                <a:cs typeface="Merriweather"/>
                <a:sym typeface="Merriweather"/>
              </a:rPr>
              <a:t>Common in Europe 40,000 years ago</a:t>
            </a:r>
          </a:p>
          <a:p>
            <a:pPr marL="274320" marR="0" lvl="0" indent="-274320" algn="l" rtl="0">
              <a:spcBef>
                <a:spcPts val="600"/>
              </a:spcBef>
              <a:buClr>
                <a:schemeClr val="accent2"/>
              </a:buClr>
              <a:buSzPct val="85000"/>
              <a:buFont typeface="Noto Symbol"/>
              <a:buChar char="●"/>
            </a:pPr>
            <a:r>
              <a:rPr lang="en-US" sz="2600" b="0" i="0" u="none" strike="noStrike" cap="none" dirty="0">
                <a:solidFill>
                  <a:schemeClr val="lt1"/>
                </a:solidFill>
                <a:latin typeface="Merriweather"/>
                <a:ea typeface="Merriweather"/>
                <a:cs typeface="Merriweather"/>
                <a:sym typeface="Merriweather"/>
              </a:rPr>
              <a:t>Charles Darwin</a:t>
            </a:r>
          </a:p>
          <a:p>
            <a:pPr marL="640080" marR="0" lvl="1" indent="-284480" algn="l" rtl="0">
              <a:spcBef>
                <a:spcPts val="300"/>
              </a:spcBef>
              <a:buClr>
                <a:srgbClr val="D6903E"/>
              </a:buClr>
              <a:buSzPct val="85000"/>
              <a:buFont typeface="Noto Symbol"/>
              <a:buChar char="●"/>
            </a:pPr>
            <a:r>
              <a:rPr lang="en-US" sz="2400" b="0" i="1" u="none" strike="noStrike" cap="none" dirty="0">
                <a:solidFill>
                  <a:schemeClr val="lt2"/>
                </a:solidFill>
                <a:latin typeface="Merriweather"/>
                <a:ea typeface="Merriweather"/>
                <a:cs typeface="Merriweather"/>
                <a:sym typeface="Merriweather"/>
              </a:rPr>
              <a:t>On the Origin of Species </a:t>
            </a:r>
            <a:r>
              <a:rPr lang="en-US" sz="2400" b="0" i="0" u="none" strike="noStrike" cap="none" dirty="0">
                <a:solidFill>
                  <a:schemeClr val="lt2"/>
                </a:solidFill>
                <a:latin typeface="Merriweather"/>
                <a:ea typeface="Merriweather"/>
                <a:cs typeface="Merriweather"/>
                <a:sym typeface="Merriweather"/>
              </a:rPr>
              <a:t>(1859)</a:t>
            </a:r>
          </a:p>
          <a:p>
            <a:pPr marL="1005839" marR="0" lvl="2" indent="-231139" algn="l" rtl="0">
              <a:spcBef>
                <a:spcPts val="300"/>
              </a:spcBef>
              <a:buClr>
                <a:srgbClr val="B27834"/>
              </a:buClr>
              <a:buSzPct val="85000"/>
              <a:buFont typeface="Noto Symbol"/>
              <a:buChar char="●"/>
            </a:pPr>
            <a:r>
              <a:rPr lang="en-US" sz="2100" b="0" i="0" u="none" strike="noStrike" cap="none" dirty="0">
                <a:solidFill>
                  <a:schemeClr val="lt1"/>
                </a:solidFill>
                <a:latin typeface="Merriweather"/>
                <a:ea typeface="Merriweather"/>
                <a:cs typeface="Merriweather"/>
                <a:sym typeface="Merriweather"/>
              </a:rPr>
              <a:t>Diversity of species and changes over time = evolution</a:t>
            </a:r>
          </a:p>
          <a:p>
            <a:pPr marL="1005839" marR="0" lvl="2" indent="-231139" algn="l" rtl="0">
              <a:spcBef>
                <a:spcPts val="300"/>
              </a:spcBef>
              <a:buClr>
                <a:srgbClr val="B27834"/>
              </a:buClr>
              <a:buSzPct val="85000"/>
              <a:buFont typeface="Noto Symbol"/>
              <a:buChar char="●"/>
            </a:pPr>
            <a:r>
              <a:rPr lang="en-US" sz="2100" b="0" i="0" u="none" strike="noStrike" cap="none" dirty="0">
                <a:solidFill>
                  <a:schemeClr val="lt1"/>
                </a:solidFill>
                <a:latin typeface="Merriweather"/>
                <a:ea typeface="Merriweather"/>
                <a:cs typeface="Merriweather"/>
                <a:sym typeface="Merriweather"/>
              </a:rPr>
              <a:t>New species can be created through evolution</a:t>
            </a:r>
          </a:p>
          <a:p>
            <a:pPr marL="640080" marR="0" lvl="1" indent="-284480" algn="l" rtl="0">
              <a:spcBef>
                <a:spcPts val="300"/>
              </a:spcBef>
              <a:buClr>
                <a:srgbClr val="D6903E"/>
              </a:buClr>
              <a:buSzPct val="85000"/>
              <a:buFont typeface="Noto Symbol"/>
              <a:buChar char="●"/>
            </a:pPr>
            <a:r>
              <a:rPr lang="en-US" sz="2400" b="0" i="1" u="none" strike="noStrike" cap="none" dirty="0">
                <a:solidFill>
                  <a:schemeClr val="lt2"/>
                </a:solidFill>
                <a:latin typeface="Merriweather"/>
                <a:ea typeface="Merriweather"/>
                <a:cs typeface="Merriweather"/>
                <a:sym typeface="Merriweather"/>
              </a:rPr>
              <a:t>The Descent of Man </a:t>
            </a:r>
            <a:r>
              <a:rPr lang="en-US" sz="2400" b="0" i="0" u="none" strike="noStrike" cap="none" dirty="0">
                <a:solidFill>
                  <a:schemeClr val="lt2"/>
                </a:solidFill>
                <a:latin typeface="Merriweather"/>
                <a:ea typeface="Merriweather"/>
                <a:cs typeface="Merriweather"/>
                <a:sym typeface="Merriweather"/>
              </a:rPr>
              <a:t>(1871)</a:t>
            </a:r>
          </a:p>
          <a:p>
            <a:pPr marL="1005839" marR="0" lvl="2" indent="-231139" algn="l" rtl="0">
              <a:spcBef>
                <a:spcPts val="300"/>
              </a:spcBef>
              <a:buClr>
                <a:srgbClr val="B27834"/>
              </a:buClr>
              <a:buSzPct val="85000"/>
              <a:buFont typeface="Noto Symbol"/>
              <a:buChar char="●"/>
            </a:pPr>
            <a:r>
              <a:rPr lang="en-US" sz="2100" b="0" i="0" u="none" strike="noStrike" cap="none" dirty="0">
                <a:solidFill>
                  <a:schemeClr val="lt1"/>
                </a:solidFill>
                <a:latin typeface="Merriweather"/>
                <a:ea typeface="Merriweather"/>
                <a:cs typeface="Merriweather"/>
                <a:sym typeface="Merriweather"/>
              </a:rPr>
              <a:t>Humans share characteristics with African Apes</a:t>
            </a:r>
          </a:p>
          <a:p>
            <a:pPr marL="1005839" marR="0" lvl="2" indent="-231139" algn="l" rtl="0">
              <a:spcBef>
                <a:spcPts val="300"/>
              </a:spcBef>
              <a:buClr>
                <a:srgbClr val="B27834"/>
              </a:buClr>
              <a:buSzPct val="85000"/>
              <a:buFont typeface="Noto Symbol"/>
              <a:buChar char="●"/>
            </a:pPr>
            <a:r>
              <a:rPr lang="en-US" sz="2100" b="0" i="0" u="none" strike="noStrike" cap="none" dirty="0">
                <a:solidFill>
                  <a:schemeClr val="lt1"/>
                </a:solidFill>
                <a:latin typeface="Merriweather"/>
                <a:ea typeface="Merriweather"/>
                <a:cs typeface="Merriweather"/>
                <a:sym typeface="Merriweather"/>
              </a:rPr>
              <a:t>Therefore-humans evolved in Africa  (“African Genesis”)</a:t>
            </a:r>
          </a:p>
        </p:txBody>
      </p:sp>
      <p:sp>
        <p:nvSpPr>
          <p:cNvPr id="115" name="Shape 115"/>
          <p:cNvSpPr txBox="1">
            <a:spLocks noGrp="1"/>
          </p:cNvSpPr>
          <p:nvPr>
            <p:ph type="title"/>
          </p:nvPr>
        </p:nvSpPr>
        <p:spPr>
          <a:xfrm>
            <a:off x="457200" y="228600"/>
            <a:ext cx="8229600" cy="7619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dirty="0">
                <a:solidFill>
                  <a:srgbClr val="F9F9F9"/>
                </a:solidFill>
                <a:latin typeface="Merriweather"/>
                <a:ea typeface="Merriweather"/>
                <a:cs typeface="Merriweather"/>
                <a:sym typeface="Merriweather"/>
              </a:rPr>
              <a:t>Evolution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Java Man: Indonesia (1891)</a:t>
            </a:r>
          </a:p>
          <a:p>
            <a:pPr marL="274320" marR="0" lvl="0" indent="-274320" algn="l" rtl="0">
              <a:spcBef>
                <a:spcPts val="60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Australopithecus africanus: southern Africa (1924)</a:t>
            </a:r>
          </a:p>
          <a:p>
            <a:pPr marL="640080" marR="0" lvl="1" indent="-284480" algn="l" rtl="0">
              <a:spcBef>
                <a:spcPts val="300"/>
              </a:spcBef>
              <a:buClr>
                <a:srgbClr val="D6903E"/>
              </a:buClr>
              <a:buSzPct val="85000"/>
              <a:buFont typeface="Noto Symbol"/>
              <a:buChar char="●"/>
            </a:pPr>
            <a:r>
              <a:rPr lang="en-US" sz="2400" b="0" i="0" u="none" strike="noStrike" cap="none">
                <a:solidFill>
                  <a:schemeClr val="lt2"/>
                </a:solidFill>
                <a:latin typeface="Merriweather"/>
                <a:ea typeface="Merriweather"/>
                <a:cs typeface="Merriweather"/>
                <a:sym typeface="Merriweather"/>
              </a:rPr>
              <a:t>“African southern ape”</a:t>
            </a:r>
          </a:p>
          <a:p>
            <a:pPr marL="640080" marR="0" lvl="1" indent="-284480" algn="l" rtl="0">
              <a:spcBef>
                <a:spcPts val="300"/>
              </a:spcBef>
              <a:buClr>
                <a:srgbClr val="D6903E"/>
              </a:buClr>
              <a:buSzPct val="85000"/>
              <a:buFont typeface="Noto Symbol"/>
              <a:buChar char="●"/>
            </a:pPr>
            <a:r>
              <a:rPr lang="en-US" sz="2400" b="0" i="0" u="none" strike="noStrike" cap="none">
                <a:solidFill>
                  <a:schemeClr val="lt2"/>
                </a:solidFill>
                <a:latin typeface="Merriweather"/>
                <a:ea typeface="Merriweather"/>
                <a:cs typeface="Merriweather"/>
                <a:sym typeface="Merriweather"/>
              </a:rPr>
              <a:t>Transitional creature between apes and humans</a:t>
            </a:r>
          </a:p>
          <a:p>
            <a:pPr marL="640080" marR="0" lvl="1" indent="-284480" algn="l" rtl="0">
              <a:spcBef>
                <a:spcPts val="300"/>
              </a:spcBef>
              <a:buClr>
                <a:srgbClr val="D6903E"/>
              </a:buClr>
              <a:buSzPct val="85000"/>
              <a:buFont typeface="Noto Symbol"/>
              <a:buChar char="●"/>
            </a:pPr>
            <a:r>
              <a:rPr lang="en-US" sz="2400" b="0" i="0" u="none" strike="noStrike" cap="none">
                <a:solidFill>
                  <a:schemeClr val="lt2"/>
                </a:solidFill>
                <a:latin typeface="Merriweather"/>
                <a:ea typeface="Merriweather"/>
                <a:cs typeface="Merriweather"/>
                <a:sym typeface="Merriweather"/>
              </a:rPr>
              <a:t>Walked upright (bipedalism), small brain</a:t>
            </a:r>
          </a:p>
          <a:p>
            <a:pPr marL="274320" marR="0" lvl="0" indent="-274320" algn="l" rtl="0">
              <a:spcBef>
                <a:spcPts val="60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Peking Man: Beijing, China (1929)</a:t>
            </a:r>
          </a:p>
          <a:p>
            <a:pPr marL="274320" marR="0" lvl="0" indent="-274320" algn="l" rtl="0">
              <a:spcBef>
                <a:spcPts val="600"/>
              </a:spcBef>
              <a:buClr>
                <a:schemeClr val="accent2"/>
              </a:buClr>
              <a:buSzPct val="85000"/>
              <a:buFont typeface="Noto Symbol"/>
              <a:buChar char="●"/>
            </a:pPr>
            <a:r>
              <a:rPr lang="en-US" sz="2600" b="0" i="0" u="none" strike="noStrike" cap="none">
                <a:solidFill>
                  <a:schemeClr val="lt1"/>
                </a:solidFill>
                <a:latin typeface="Merriweather"/>
                <a:ea typeface="Merriweather"/>
                <a:cs typeface="Merriweather"/>
                <a:sym typeface="Merriweather"/>
              </a:rPr>
              <a:t>Lucy: Ethiopia (1974)</a:t>
            </a:r>
          </a:p>
        </p:txBody>
      </p:sp>
      <p:sp>
        <p:nvSpPr>
          <p:cNvPr id="121" name="Shape 121"/>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a:solidFill>
                  <a:srgbClr val="F9F9F9"/>
                </a:solidFill>
                <a:latin typeface="Merriweather"/>
                <a:ea typeface="Merriweather"/>
                <a:cs typeface="Merriweather"/>
                <a:sym typeface="Merriweather"/>
              </a:rPr>
              <a:t>Early Humans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a:solidFill>
                  <a:srgbClr val="F9F9F9"/>
                </a:solidFill>
                <a:latin typeface="Merriweather"/>
                <a:ea typeface="Merriweather"/>
                <a:cs typeface="Merriweather"/>
                <a:sym typeface="Merriweather"/>
              </a:rPr>
              <a:t>Early Humans</a:t>
            </a:r>
          </a:p>
        </p:txBody>
      </p:sp>
      <p:sp>
        <p:nvSpPr>
          <p:cNvPr id="127" name="Shape 127"/>
          <p:cNvSpPr txBox="1">
            <a:spLocks noGrp="1"/>
          </p:cNvSpPr>
          <p:nvPr>
            <p:ph type="body" idx="1"/>
          </p:nvPr>
        </p:nvSpPr>
        <p:spPr>
          <a:xfrm>
            <a:off x="457200" y="1524000"/>
            <a:ext cx="4059936" cy="4572000"/>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buClr>
                <a:schemeClr val="accent2"/>
              </a:buClr>
              <a:buSzPct val="85000"/>
              <a:buFont typeface="Noto Symbol"/>
              <a:buChar char="●"/>
            </a:pPr>
            <a:r>
              <a:rPr lang="en-US" sz="2400" b="0" i="0" u="none" strike="noStrike" cap="none" dirty="0">
                <a:solidFill>
                  <a:schemeClr val="lt1"/>
                </a:solidFill>
                <a:latin typeface="Merriweather"/>
                <a:ea typeface="Merriweather"/>
                <a:cs typeface="Merriweather"/>
                <a:sym typeface="Merriweather"/>
              </a:rPr>
              <a:t>Great Ice Age</a:t>
            </a:r>
          </a:p>
          <a:p>
            <a:pPr marL="640080" marR="0" lvl="1" indent="-284480" algn="l" rtl="0">
              <a:lnSpc>
                <a:spcPct val="90000"/>
              </a:lnSpc>
              <a:spcBef>
                <a:spcPts val="300"/>
              </a:spcBef>
              <a:buClr>
                <a:srgbClr val="D6903E"/>
              </a:buClr>
              <a:buSzPct val="85000"/>
              <a:buFont typeface="Noto Symbol"/>
              <a:buChar char="●"/>
            </a:pPr>
            <a:r>
              <a:rPr lang="en-US" sz="2200" b="0" i="0" u="none" strike="noStrike" cap="none" dirty="0">
                <a:solidFill>
                  <a:schemeClr val="lt2"/>
                </a:solidFill>
                <a:latin typeface="Merriweather"/>
                <a:ea typeface="Merriweather"/>
                <a:cs typeface="Merriweather"/>
                <a:sym typeface="Merriweather"/>
              </a:rPr>
              <a:t>Pleistocene epoch</a:t>
            </a:r>
          </a:p>
          <a:p>
            <a:pPr marL="640080" marR="0" lvl="1" indent="-284480" algn="l" rtl="0">
              <a:lnSpc>
                <a:spcPct val="90000"/>
              </a:lnSpc>
              <a:spcBef>
                <a:spcPts val="300"/>
              </a:spcBef>
              <a:buClr>
                <a:srgbClr val="D6903E"/>
              </a:buClr>
              <a:buSzPct val="85000"/>
              <a:buFont typeface="Noto Symbol"/>
              <a:buChar char="●"/>
            </a:pPr>
            <a:r>
              <a:rPr lang="en-US" sz="2200" b="0" i="0" u="none" strike="noStrike" cap="none" dirty="0">
                <a:solidFill>
                  <a:schemeClr val="lt2"/>
                </a:solidFill>
                <a:latin typeface="Merriweather"/>
                <a:ea typeface="Merriweather"/>
                <a:cs typeface="Merriweather"/>
                <a:sym typeface="Merriweather"/>
              </a:rPr>
              <a:t>2 million BCE – 9,000 BCE</a:t>
            </a:r>
          </a:p>
          <a:p>
            <a:pPr marL="640080" marR="0" lvl="1" indent="-284480" algn="l" rtl="0">
              <a:lnSpc>
                <a:spcPct val="90000"/>
              </a:lnSpc>
              <a:spcBef>
                <a:spcPts val="300"/>
              </a:spcBef>
              <a:buClr>
                <a:srgbClr val="D6903E"/>
              </a:buClr>
              <a:buSzPct val="85000"/>
              <a:buFont typeface="Noto Symbol"/>
              <a:buChar char="●"/>
            </a:pPr>
            <a:r>
              <a:rPr lang="en-US" sz="2200" b="0" i="0" u="none" strike="noStrike" cap="none" dirty="0">
                <a:solidFill>
                  <a:schemeClr val="lt2"/>
                </a:solidFill>
                <a:latin typeface="Merriweather"/>
                <a:ea typeface="Merriweather"/>
                <a:cs typeface="Merriweather"/>
                <a:sym typeface="Merriweather"/>
              </a:rPr>
              <a:t>Temp. changes</a:t>
            </a:r>
          </a:p>
          <a:p>
            <a:pPr marL="640080" marR="0" lvl="1" indent="-284480" algn="l" rtl="0">
              <a:lnSpc>
                <a:spcPct val="90000"/>
              </a:lnSpc>
              <a:spcBef>
                <a:spcPts val="300"/>
              </a:spcBef>
              <a:buClr>
                <a:srgbClr val="D6903E"/>
              </a:buClr>
              <a:buSzPct val="85000"/>
              <a:buFont typeface="Noto Symbol"/>
              <a:buChar char="●"/>
            </a:pPr>
            <a:r>
              <a:rPr lang="en-US" sz="2200" b="0" i="0" u="none" strike="noStrike" cap="none" dirty="0">
                <a:solidFill>
                  <a:schemeClr val="lt2"/>
                </a:solidFill>
                <a:latin typeface="Merriweather"/>
                <a:ea typeface="Merriweather"/>
                <a:cs typeface="Merriweather"/>
                <a:sym typeface="Merriweather"/>
              </a:rPr>
              <a:t>Rainfall/vegetation changes</a:t>
            </a:r>
          </a:p>
          <a:p>
            <a:pPr marL="274320" marR="0" lvl="0" indent="-274320" algn="l" rtl="0">
              <a:lnSpc>
                <a:spcPct val="90000"/>
              </a:lnSpc>
              <a:spcBef>
                <a:spcPts val="600"/>
              </a:spcBef>
              <a:buClr>
                <a:schemeClr val="accent2"/>
              </a:buClr>
              <a:buSzPct val="85000"/>
              <a:buFont typeface="Noto Symbol"/>
              <a:buChar char="●"/>
            </a:pPr>
            <a:r>
              <a:rPr lang="en-US" sz="2400" b="0" i="0" u="none" strike="noStrike" cap="none" dirty="0">
                <a:solidFill>
                  <a:schemeClr val="lt1"/>
                </a:solidFill>
                <a:latin typeface="Merriweather"/>
                <a:ea typeface="Merriweather"/>
                <a:cs typeface="Merriweather"/>
                <a:sym typeface="Merriweather"/>
              </a:rPr>
              <a:t>Homo habilis</a:t>
            </a:r>
          </a:p>
          <a:p>
            <a:pPr marL="640080" marR="0" lvl="1" indent="-284480" algn="l" rtl="0">
              <a:lnSpc>
                <a:spcPct val="90000"/>
              </a:lnSpc>
              <a:spcBef>
                <a:spcPts val="300"/>
              </a:spcBef>
              <a:buClr>
                <a:srgbClr val="D6903E"/>
              </a:buClr>
              <a:buSzPct val="85000"/>
              <a:buFont typeface="Noto Symbol"/>
              <a:buChar char="●"/>
            </a:pPr>
            <a:r>
              <a:rPr lang="en-US" sz="2200" b="0" i="0" u="none" strike="noStrike" cap="none" dirty="0">
                <a:solidFill>
                  <a:schemeClr val="lt2"/>
                </a:solidFill>
                <a:latin typeface="Merriweather"/>
                <a:ea typeface="Merriweather"/>
                <a:cs typeface="Merriweather"/>
                <a:sym typeface="Merriweather"/>
              </a:rPr>
              <a:t>Handy human</a:t>
            </a:r>
          </a:p>
          <a:p>
            <a:pPr marL="640080" marR="0" lvl="1" indent="-284480" algn="l" rtl="0">
              <a:lnSpc>
                <a:spcPct val="90000"/>
              </a:lnSpc>
              <a:spcBef>
                <a:spcPts val="300"/>
              </a:spcBef>
              <a:buClr>
                <a:srgbClr val="D6903E"/>
              </a:buClr>
              <a:buSzPct val="85000"/>
              <a:buFont typeface="Noto Symbol"/>
              <a:buChar char="●"/>
            </a:pPr>
            <a:r>
              <a:rPr lang="en-US" sz="2200" b="0" i="0" u="none" strike="noStrike" cap="none" dirty="0">
                <a:solidFill>
                  <a:schemeClr val="lt2"/>
                </a:solidFill>
                <a:latin typeface="Merriweather"/>
                <a:ea typeface="Merriweather"/>
                <a:cs typeface="Merriweather"/>
                <a:sym typeface="Merriweather"/>
              </a:rPr>
              <a:t>Larger brain</a:t>
            </a:r>
          </a:p>
          <a:p>
            <a:pPr marL="640080" marR="0" lvl="1" indent="-284480" algn="l" rtl="0">
              <a:lnSpc>
                <a:spcPct val="90000"/>
              </a:lnSpc>
              <a:spcBef>
                <a:spcPts val="300"/>
              </a:spcBef>
              <a:buClr>
                <a:srgbClr val="D6903E"/>
              </a:buClr>
              <a:buSzPct val="85000"/>
              <a:buFont typeface="Noto Symbol"/>
              <a:buChar char="●"/>
            </a:pPr>
            <a:r>
              <a:rPr lang="en-US" sz="2200" b="0" i="0" u="none" strike="noStrike" cap="none" dirty="0">
                <a:solidFill>
                  <a:schemeClr val="lt2"/>
                </a:solidFill>
                <a:latin typeface="Merriweather"/>
                <a:ea typeface="Merriweather"/>
                <a:cs typeface="Merriweather"/>
                <a:sym typeface="Merriweather"/>
              </a:rPr>
              <a:t>Ability to locate foods throughout seasons/remember locations</a:t>
            </a:r>
          </a:p>
          <a:p>
            <a:pPr marL="640080" marR="0" lvl="1" indent="-284480" algn="l" rtl="0">
              <a:lnSpc>
                <a:spcPct val="90000"/>
              </a:lnSpc>
              <a:spcBef>
                <a:spcPts val="300"/>
              </a:spcBef>
              <a:buClr>
                <a:srgbClr val="D6903E"/>
              </a:buClr>
              <a:buSzPct val="85772"/>
              <a:buFont typeface="Noto Symbol"/>
              <a:buNone/>
            </a:pPr>
            <a:endParaRPr sz="2200" b="0" i="0" u="none" strike="noStrike" cap="none" dirty="0">
              <a:solidFill>
                <a:schemeClr val="lt2"/>
              </a:solidFill>
              <a:latin typeface="Merriweather"/>
              <a:ea typeface="Merriweather"/>
              <a:cs typeface="Merriweather"/>
              <a:sym typeface="Merriweather"/>
            </a:endParaRPr>
          </a:p>
          <a:p>
            <a:pPr marL="274320" marR="0" lvl="0" indent="-274320" algn="l" rtl="0">
              <a:lnSpc>
                <a:spcPct val="90000"/>
              </a:lnSpc>
              <a:spcBef>
                <a:spcPts val="600"/>
              </a:spcBef>
              <a:buClr>
                <a:schemeClr val="accent2"/>
              </a:buClr>
              <a:buSzPct val="85177"/>
              <a:buFont typeface="Noto Symbol"/>
              <a:buNone/>
            </a:pPr>
            <a:endParaRPr sz="2400" b="0" i="0" u="none" strike="noStrike" cap="none" dirty="0">
              <a:solidFill>
                <a:schemeClr val="lt1"/>
              </a:solidFill>
              <a:latin typeface="Merriweather"/>
              <a:ea typeface="Merriweather"/>
              <a:cs typeface="Merriweather"/>
              <a:sym typeface="Merriweather"/>
            </a:endParaRPr>
          </a:p>
        </p:txBody>
      </p:sp>
      <p:sp>
        <p:nvSpPr>
          <p:cNvPr id="128" name="Shape 128"/>
          <p:cNvSpPr txBox="1">
            <a:spLocks noGrp="1"/>
          </p:cNvSpPr>
          <p:nvPr>
            <p:ph type="body" idx="2"/>
          </p:nvPr>
        </p:nvSpPr>
        <p:spPr>
          <a:xfrm>
            <a:off x="4622799" y="1099644"/>
            <a:ext cx="4059936" cy="4572000"/>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buClr>
                <a:schemeClr val="accent2"/>
              </a:buClr>
              <a:buSzPct val="85000"/>
              <a:buFont typeface="Noto Symbol"/>
              <a:buChar char="●"/>
            </a:pPr>
            <a:r>
              <a:rPr lang="en-US" sz="2400" b="0" i="0" u="none" strike="noStrike" cap="none" dirty="0">
                <a:solidFill>
                  <a:schemeClr val="lt1"/>
                </a:solidFill>
                <a:latin typeface="Merriweather"/>
                <a:ea typeface="Merriweather"/>
                <a:cs typeface="Merriweather"/>
                <a:sym typeface="Merriweather"/>
              </a:rPr>
              <a:t>Homo erectus</a:t>
            </a:r>
          </a:p>
          <a:p>
            <a:pPr marL="640080" marR="0" lvl="1" indent="-284480" algn="l" rtl="0">
              <a:lnSpc>
                <a:spcPct val="90000"/>
              </a:lnSpc>
              <a:spcBef>
                <a:spcPts val="300"/>
              </a:spcBef>
              <a:buClr>
                <a:srgbClr val="D6903E"/>
              </a:buClr>
              <a:buSzPct val="85000"/>
              <a:buFont typeface="Noto Symbol"/>
              <a:buChar char="●"/>
            </a:pPr>
            <a:r>
              <a:rPr lang="en-US" sz="2200" b="0" i="0" u="none" strike="noStrike" cap="none" dirty="0">
                <a:solidFill>
                  <a:schemeClr val="lt2"/>
                </a:solidFill>
                <a:latin typeface="Merriweather"/>
                <a:ea typeface="Merriweather"/>
                <a:cs typeface="Merriweather"/>
                <a:sym typeface="Merriweather"/>
              </a:rPr>
              <a:t>Upright human</a:t>
            </a:r>
          </a:p>
          <a:p>
            <a:pPr marL="640080" marR="0" lvl="1" indent="-284480" algn="l" rtl="0">
              <a:lnSpc>
                <a:spcPct val="90000"/>
              </a:lnSpc>
              <a:spcBef>
                <a:spcPts val="300"/>
              </a:spcBef>
              <a:buClr>
                <a:srgbClr val="D6903E"/>
              </a:buClr>
              <a:buSzPct val="85000"/>
              <a:buFont typeface="Noto Symbol"/>
              <a:buChar char="●"/>
            </a:pPr>
            <a:r>
              <a:rPr lang="en-US" sz="2200" b="0" i="0" u="none" strike="noStrike" cap="none" dirty="0">
                <a:solidFill>
                  <a:schemeClr val="lt2"/>
                </a:solidFill>
                <a:latin typeface="Merriweather"/>
                <a:ea typeface="Merriweather"/>
                <a:cs typeface="Merriweather"/>
                <a:sym typeface="Merriweather"/>
              </a:rPr>
              <a:t>First to be found throughout and outside of Africa</a:t>
            </a:r>
          </a:p>
          <a:p>
            <a:pPr marL="274320" marR="0" lvl="0" indent="-274320" algn="l" rtl="0">
              <a:lnSpc>
                <a:spcPct val="90000"/>
              </a:lnSpc>
              <a:spcBef>
                <a:spcPts val="600"/>
              </a:spcBef>
              <a:buClr>
                <a:schemeClr val="accent2"/>
              </a:buClr>
              <a:buSzPct val="85000"/>
              <a:buFont typeface="Noto Symbol"/>
              <a:buChar char="●"/>
            </a:pPr>
            <a:r>
              <a:rPr lang="en-US" sz="2400" b="0" i="0" u="none" strike="noStrike" cap="none" dirty="0">
                <a:solidFill>
                  <a:schemeClr val="lt1"/>
                </a:solidFill>
                <a:latin typeface="Merriweather"/>
                <a:ea typeface="Merriweather"/>
                <a:cs typeface="Merriweather"/>
                <a:sym typeface="Merriweather"/>
              </a:rPr>
              <a:t>Homo sapiens</a:t>
            </a:r>
          </a:p>
          <a:p>
            <a:pPr marL="640080" marR="0" lvl="1" indent="-284480" algn="l" rtl="0">
              <a:lnSpc>
                <a:spcPct val="90000"/>
              </a:lnSpc>
              <a:spcBef>
                <a:spcPts val="300"/>
              </a:spcBef>
              <a:buClr>
                <a:srgbClr val="D6903E"/>
              </a:buClr>
              <a:buSzPct val="85000"/>
              <a:buFont typeface="Noto Symbol"/>
              <a:buChar char="●"/>
            </a:pPr>
            <a:r>
              <a:rPr lang="en-US" sz="2200" b="0" i="0" u="none" strike="noStrike" cap="none" dirty="0">
                <a:solidFill>
                  <a:schemeClr val="lt2"/>
                </a:solidFill>
                <a:latin typeface="Merriweather"/>
                <a:ea typeface="Merriweather"/>
                <a:cs typeface="Merriweather"/>
                <a:sym typeface="Merriweather"/>
              </a:rPr>
              <a:t>Wise human</a:t>
            </a:r>
          </a:p>
          <a:p>
            <a:pPr marL="640080" marR="0" lvl="1" indent="-284480" algn="l" rtl="0">
              <a:lnSpc>
                <a:spcPct val="90000"/>
              </a:lnSpc>
              <a:spcBef>
                <a:spcPts val="300"/>
              </a:spcBef>
              <a:buClr>
                <a:srgbClr val="D6903E"/>
              </a:buClr>
              <a:buSzPct val="85000"/>
              <a:buFont typeface="Noto Symbol"/>
              <a:buChar char="●"/>
            </a:pPr>
            <a:r>
              <a:rPr lang="en-US" sz="2200" b="0" i="0" u="none" strike="noStrike" cap="none" dirty="0">
                <a:solidFill>
                  <a:schemeClr val="lt2"/>
                </a:solidFill>
                <a:latin typeface="Merriweather"/>
                <a:ea typeface="Merriweather"/>
                <a:cs typeface="Merriweather"/>
                <a:sym typeface="Merriweather"/>
              </a:rPr>
              <a:t>Modern humans</a:t>
            </a:r>
          </a:p>
          <a:p>
            <a:pPr marL="640080" marR="0" lvl="1" indent="-284480" algn="l" rtl="0">
              <a:lnSpc>
                <a:spcPct val="90000"/>
              </a:lnSpc>
              <a:spcBef>
                <a:spcPts val="300"/>
              </a:spcBef>
              <a:buClr>
                <a:srgbClr val="D6903E"/>
              </a:buClr>
              <a:buSzPct val="85000"/>
              <a:buFont typeface="Noto Symbol"/>
              <a:buChar char="●"/>
            </a:pPr>
            <a:r>
              <a:rPr lang="en-US" sz="2200" b="0" i="0" u="none" strike="noStrike" cap="none" dirty="0">
                <a:solidFill>
                  <a:schemeClr val="lt2"/>
                </a:solidFill>
                <a:latin typeface="Merriweather"/>
                <a:ea typeface="Merriweather"/>
                <a:cs typeface="Merriweather"/>
                <a:sym typeface="Merriweather"/>
              </a:rPr>
              <a:t>Migrated from Africa to  Europe, Asia, the Americas</a:t>
            </a:r>
          </a:p>
          <a:p>
            <a:pPr marL="274320" marR="0" lvl="0" indent="-274320" algn="l" rtl="0">
              <a:lnSpc>
                <a:spcPct val="90000"/>
              </a:lnSpc>
              <a:spcBef>
                <a:spcPts val="600"/>
              </a:spcBef>
              <a:buClr>
                <a:schemeClr val="accent2"/>
              </a:buClr>
              <a:buSzPct val="85177"/>
              <a:buFont typeface="Noto Symbol"/>
              <a:buNone/>
            </a:pPr>
            <a:endParaRPr sz="2400" b="0" i="0" u="none" strike="noStrike" cap="none" dirty="0">
              <a:solidFill>
                <a:schemeClr val="lt1"/>
              </a:solidFill>
              <a:latin typeface="Merriweather"/>
              <a:ea typeface="Merriweather"/>
              <a:cs typeface="Merriweather"/>
              <a:sym typeface="Merriweather"/>
            </a:endParaRPr>
          </a:p>
        </p:txBody>
      </p:sp>
      <p:pic>
        <p:nvPicPr>
          <p:cNvPr id="129" name="Shape 129"/>
          <p:cNvPicPr preferRelativeResize="0"/>
          <p:nvPr/>
        </p:nvPicPr>
        <p:blipFill rotWithShape="1">
          <a:blip r:embed="rId3">
            <a:alphaModFix/>
          </a:blip>
          <a:srcRect l="5034" t="47762" r="37274" b="24253"/>
          <a:stretch/>
        </p:blipFill>
        <p:spPr>
          <a:xfrm>
            <a:off x="4517137" y="5100144"/>
            <a:ext cx="4398264" cy="1219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descr="01map01"/>
          <p:cNvPicPr preferRelativeResize="0"/>
          <p:nvPr/>
        </p:nvPicPr>
        <p:blipFill rotWithShape="1">
          <a:blip r:embed="rId3">
            <a:alphaModFix/>
          </a:blip>
          <a:srcRect/>
          <a:stretch/>
        </p:blipFill>
        <p:spPr>
          <a:xfrm>
            <a:off x="76200" y="798512"/>
            <a:ext cx="8991600" cy="5260974"/>
          </a:xfrm>
          <a:prstGeom prst="rect">
            <a:avLst/>
          </a:prstGeom>
          <a:noFill/>
          <a:ln>
            <a:noFill/>
          </a:ln>
        </p:spPr>
      </p:pic>
      <p:sp>
        <p:nvSpPr>
          <p:cNvPr id="136" name="Shape 136"/>
          <p:cNvSpPr/>
          <p:nvPr/>
        </p:nvSpPr>
        <p:spPr>
          <a:xfrm>
            <a:off x="8053349" y="6584950"/>
            <a:ext cx="1090651" cy="267525"/>
          </a:xfrm>
          <a:prstGeom prst="rect">
            <a:avLst/>
          </a:prstGeom>
          <a:noFill/>
          <a:ln>
            <a:noFill/>
          </a:ln>
        </p:spPr>
        <p:txBody>
          <a:bodyPr lIns="82050" tIns="41025" rIns="82050" bIns="41025" anchor="t" anchorCtr="0">
            <a:noAutofit/>
          </a:bodyPr>
          <a:lstStyle/>
          <a:p>
            <a:pPr marL="0" marR="0" lvl="0" indent="0" algn="r" rtl="0">
              <a:spcBef>
                <a:spcPts val="0"/>
              </a:spcBef>
              <a:buSzPct val="25000"/>
              <a:buNone/>
            </a:pPr>
            <a:r>
              <a:rPr lang="en-US" sz="1200" b="1" i="0" u="none" strike="noStrike" cap="none">
                <a:solidFill>
                  <a:schemeClr val="lt1"/>
                </a:solidFill>
                <a:latin typeface="Arial"/>
                <a:ea typeface="Arial"/>
                <a:cs typeface="Arial"/>
                <a:sym typeface="Arial"/>
              </a:rPr>
              <a:t>Map 1-1, p. 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a:solidFill>
                  <a:srgbClr val="F9F9F9"/>
                </a:solidFill>
                <a:latin typeface="Merriweather"/>
                <a:ea typeface="Merriweather"/>
                <a:cs typeface="Merriweather"/>
                <a:sym typeface="Merriweather"/>
              </a:rPr>
              <a:t>Cave Drawings</a:t>
            </a:r>
          </a:p>
        </p:txBody>
      </p:sp>
      <p:sp>
        <p:nvSpPr>
          <p:cNvPr id="142" name="Shape 142"/>
          <p:cNvSpPr txBox="1">
            <a:spLocks noGrp="1"/>
          </p:cNvSpPr>
          <p:nvPr>
            <p:ph type="body" idx="1"/>
          </p:nvPr>
        </p:nvSpPr>
        <p:spPr>
          <a:xfrm>
            <a:off x="457200" y="1524000"/>
            <a:ext cx="4059936"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ymbol"/>
              <a:buChar char="●"/>
            </a:pPr>
            <a:r>
              <a:rPr lang="en-US" sz="2400" b="0" i="0" u="none" strike="noStrike" cap="none">
                <a:solidFill>
                  <a:schemeClr val="lt1"/>
                </a:solidFill>
                <a:latin typeface="Merriweather"/>
                <a:ea typeface="Merriweather"/>
                <a:cs typeface="Merriweather"/>
                <a:sym typeface="Merriweather"/>
              </a:rPr>
              <a:t>Display of artistic and intellect of hominids</a:t>
            </a:r>
          </a:p>
          <a:p>
            <a:pPr marL="274320" marR="0" lvl="0" indent="-274320" algn="l" rtl="0">
              <a:spcBef>
                <a:spcPts val="600"/>
              </a:spcBef>
              <a:buClr>
                <a:schemeClr val="accent2"/>
              </a:buClr>
              <a:buSzPct val="85000"/>
              <a:buFont typeface="Noto Symbol"/>
              <a:buChar char="●"/>
            </a:pPr>
            <a:r>
              <a:rPr lang="en-US" sz="2400" b="0" i="0" u="none" strike="noStrike" cap="none">
                <a:solidFill>
                  <a:schemeClr val="lt1"/>
                </a:solidFill>
                <a:latin typeface="Merriweather"/>
                <a:ea typeface="Merriweather"/>
                <a:cs typeface="Merriweather"/>
                <a:sym typeface="Merriweather"/>
              </a:rPr>
              <a:t>Lascaux, France</a:t>
            </a:r>
          </a:p>
          <a:p>
            <a:pPr marL="0" marR="0" lvl="0" indent="0" algn="l" rtl="0">
              <a:spcBef>
                <a:spcPts val="600"/>
              </a:spcBef>
              <a:buClr>
                <a:schemeClr val="accent2"/>
              </a:buClr>
              <a:buSzPct val="25000"/>
              <a:buFont typeface="Noto Symbol"/>
              <a:buNone/>
            </a:pPr>
            <a:r>
              <a:rPr lang="en-US" sz="1800" b="0" i="0" u="sng" strike="noStrike" cap="none">
                <a:solidFill>
                  <a:schemeClr val="hlink"/>
                </a:solidFill>
                <a:latin typeface="Merriweather"/>
                <a:ea typeface="Merriweather"/>
                <a:cs typeface="Merriweather"/>
                <a:sym typeface="Merriweather"/>
                <a:hlinkClick r:id="rId3"/>
              </a:rPr>
              <a:t>http://www.lascaux.culture.fr/index.php?fichier=02_01.xml</a:t>
            </a:r>
            <a:r>
              <a:rPr lang="en-US" sz="1800" b="0" i="0" u="none" strike="noStrike" cap="none">
                <a:solidFill>
                  <a:schemeClr val="dk1"/>
                </a:solidFill>
                <a:latin typeface="Merriweather"/>
                <a:ea typeface="Merriweather"/>
                <a:cs typeface="Merriweather"/>
                <a:sym typeface="Merriweather"/>
              </a:rPr>
              <a:t> </a:t>
            </a:r>
          </a:p>
          <a:p>
            <a:pPr marL="274320" marR="0" lvl="0" indent="-274320" algn="l" rtl="0">
              <a:spcBef>
                <a:spcPts val="600"/>
              </a:spcBef>
              <a:buClr>
                <a:schemeClr val="accent2"/>
              </a:buClr>
              <a:buSzPct val="85000"/>
              <a:buFont typeface="Noto Symbol"/>
              <a:buChar char="●"/>
            </a:pPr>
            <a:r>
              <a:rPr lang="en-US" sz="2400" b="0" i="0" u="none" strike="noStrike" cap="none">
                <a:solidFill>
                  <a:schemeClr val="lt1"/>
                </a:solidFill>
                <a:latin typeface="Merriweather"/>
                <a:ea typeface="Merriweather"/>
                <a:cs typeface="Merriweather"/>
                <a:sym typeface="Merriweather"/>
              </a:rPr>
              <a:t>Chauvet Caves, France</a:t>
            </a:r>
          </a:p>
          <a:p>
            <a:pPr marL="0" marR="0" lvl="0" indent="0" algn="l" rtl="0">
              <a:spcBef>
                <a:spcPts val="600"/>
              </a:spcBef>
              <a:buClr>
                <a:schemeClr val="accent2"/>
              </a:buClr>
              <a:buSzPct val="25000"/>
              <a:buFont typeface="Noto Symbol"/>
              <a:buNone/>
            </a:pPr>
            <a:r>
              <a:rPr lang="en-US" sz="1800" b="0" i="0" u="sng" strike="noStrike" cap="none">
                <a:solidFill>
                  <a:schemeClr val="hlink"/>
                </a:solidFill>
                <a:latin typeface="Merriweather"/>
                <a:ea typeface="Merriweather"/>
                <a:cs typeface="Merriweather"/>
                <a:sym typeface="Merriweather"/>
                <a:hlinkClick r:id="rId4"/>
              </a:rPr>
              <a:t>http://archeologie.culture.fr/chauvet/fr/visiter-grotte</a:t>
            </a:r>
            <a:r>
              <a:rPr lang="en-US" sz="1800" b="0" i="0" u="none" strike="noStrike" cap="none">
                <a:solidFill>
                  <a:schemeClr val="lt1"/>
                </a:solidFill>
                <a:latin typeface="Merriweather"/>
                <a:ea typeface="Merriweather"/>
                <a:cs typeface="Merriweather"/>
                <a:sym typeface="Merriweather"/>
              </a:rPr>
              <a:t> </a:t>
            </a:r>
          </a:p>
          <a:p>
            <a:pPr marL="0" marR="0" lvl="0" indent="0" algn="ctr" rtl="0">
              <a:spcBef>
                <a:spcPts val="600"/>
              </a:spcBef>
              <a:buClr>
                <a:schemeClr val="accent2"/>
              </a:buClr>
              <a:buSzPct val="25000"/>
              <a:buFont typeface="Noto Symbol"/>
              <a:buNone/>
            </a:pPr>
            <a:r>
              <a:rPr lang="en-US" sz="1600" b="0" i="1" u="none" strike="noStrike" cap="none">
                <a:solidFill>
                  <a:schemeClr val="lt1"/>
                </a:solidFill>
                <a:latin typeface="Merriweather"/>
                <a:ea typeface="Merriweather"/>
                <a:cs typeface="Merriweather"/>
                <a:sym typeface="Merriweather"/>
              </a:rPr>
              <a:t>This site is in French, but you can still do the virtual tour and see the paintings.</a:t>
            </a:r>
          </a:p>
        </p:txBody>
      </p:sp>
      <p:sp>
        <p:nvSpPr>
          <p:cNvPr id="143" name="Shape 143"/>
          <p:cNvSpPr txBox="1">
            <a:spLocks noGrp="1"/>
          </p:cNvSpPr>
          <p:nvPr>
            <p:ph type="body" idx="2"/>
          </p:nvPr>
        </p:nvSpPr>
        <p:spPr>
          <a:xfrm>
            <a:off x="4648200" y="1524000"/>
            <a:ext cx="4059936"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ymbol"/>
              <a:buChar char="●"/>
            </a:pPr>
            <a:r>
              <a:rPr lang="en-US" sz="2400" b="0" i="0" u="none" strike="noStrike" cap="none">
                <a:solidFill>
                  <a:schemeClr val="lt1"/>
                </a:solidFill>
                <a:latin typeface="Merriweather"/>
                <a:ea typeface="Merriweather"/>
                <a:cs typeface="Merriweather"/>
                <a:sym typeface="Merriweather"/>
              </a:rPr>
              <a:t>Altamira Cave, Spain</a:t>
            </a:r>
          </a:p>
          <a:p>
            <a:pPr marL="0" marR="0" lvl="0" indent="0" algn="l" rtl="0">
              <a:spcBef>
                <a:spcPts val="600"/>
              </a:spcBef>
              <a:buClr>
                <a:schemeClr val="accent2"/>
              </a:buClr>
              <a:buSzPct val="25000"/>
              <a:buFont typeface="Noto Symbol"/>
              <a:buNone/>
            </a:pPr>
            <a:r>
              <a:rPr lang="en-US" sz="1800" b="0" i="0" u="sng" strike="noStrike" cap="none">
                <a:solidFill>
                  <a:schemeClr val="hlink"/>
                </a:solidFill>
                <a:latin typeface="Merriweather"/>
                <a:ea typeface="Merriweather"/>
                <a:cs typeface="Merriweather"/>
                <a:sym typeface="Merriweather"/>
                <a:hlinkClick r:id="rId5"/>
              </a:rPr>
              <a:t>http://en.museodealtamira.mcu.es/Prehistoria_y_Arte/arte_Altamira.html</a:t>
            </a:r>
            <a:r>
              <a:rPr lang="en-US" sz="1800" b="0" i="0" u="none" strike="noStrike" cap="none">
                <a:solidFill>
                  <a:schemeClr val="lt1"/>
                </a:solidFill>
                <a:latin typeface="Merriweather"/>
                <a:ea typeface="Merriweather"/>
                <a:cs typeface="Merriweather"/>
                <a:sym typeface="Merriweather"/>
              </a:rPr>
              <a:t> </a:t>
            </a:r>
          </a:p>
          <a:p>
            <a:pPr marL="274320" marR="0" lvl="0" indent="-274320" algn="l" rtl="0">
              <a:spcBef>
                <a:spcPts val="600"/>
              </a:spcBef>
              <a:buClr>
                <a:schemeClr val="accent2"/>
              </a:buClr>
              <a:buSzPct val="85000"/>
              <a:buFont typeface="Noto Symbol"/>
              <a:buChar char="●"/>
            </a:pPr>
            <a:r>
              <a:rPr lang="en-US" sz="2400" b="0" i="0" u="none" strike="noStrike" cap="none">
                <a:solidFill>
                  <a:schemeClr val="lt1"/>
                </a:solidFill>
                <a:latin typeface="Merriweather"/>
                <a:ea typeface="Merriweather"/>
                <a:cs typeface="Merriweather"/>
                <a:sym typeface="Merriweather"/>
              </a:rPr>
              <a:t>Cave of Hands, Argentina</a:t>
            </a:r>
          </a:p>
          <a:p>
            <a:pPr marL="0" marR="0" lvl="0" indent="0" algn="l" rtl="0">
              <a:spcBef>
                <a:spcPts val="600"/>
              </a:spcBef>
              <a:buClr>
                <a:schemeClr val="accent2"/>
              </a:buClr>
              <a:buSzPct val="25000"/>
              <a:buFont typeface="Noto Symbol"/>
              <a:buNone/>
            </a:pPr>
            <a:r>
              <a:rPr lang="en-US" sz="1800" b="0" i="0" u="sng" strike="noStrike" cap="none">
                <a:solidFill>
                  <a:schemeClr val="hlink"/>
                </a:solidFill>
                <a:latin typeface="Merriweather"/>
                <a:ea typeface="Merriweather"/>
                <a:cs typeface="Merriweather"/>
                <a:sym typeface="Merriweather"/>
                <a:hlinkClick r:id="rId6"/>
              </a:rPr>
              <a:t>http://whc.unesco.org/en/list/936</a:t>
            </a:r>
            <a:r>
              <a:rPr lang="en-US" sz="1800" b="0" i="0" u="none" strike="noStrike" cap="none">
                <a:solidFill>
                  <a:schemeClr val="lt1"/>
                </a:solidFill>
                <a:latin typeface="Merriweather"/>
                <a:ea typeface="Merriweather"/>
                <a:cs typeface="Merriweather"/>
                <a:sym typeface="Merriweather"/>
              </a:rPr>
              <a:t> </a:t>
            </a:r>
          </a:p>
          <a:p>
            <a:pPr marL="274320" marR="0" lvl="0" indent="-274320" algn="l" rtl="0">
              <a:spcBef>
                <a:spcPts val="600"/>
              </a:spcBef>
              <a:buClr>
                <a:schemeClr val="accent2"/>
              </a:buClr>
              <a:buSzPct val="85000"/>
              <a:buFont typeface="Noto Symbol"/>
              <a:buNone/>
            </a:pPr>
            <a:endParaRPr sz="2600" b="0" i="0" u="none" strike="noStrike" cap="none">
              <a:solidFill>
                <a:schemeClr val="lt1"/>
              </a:solidFill>
              <a:latin typeface="Merriweather"/>
              <a:ea typeface="Merriweather"/>
              <a:cs typeface="Merriweather"/>
              <a:sym typeface="Merriweather"/>
            </a:endParaRPr>
          </a:p>
        </p:txBody>
      </p:sp>
      <p:pic>
        <p:nvPicPr>
          <p:cNvPr id="144" name="Shape 144" descr="B.C."/>
          <p:cNvPicPr preferRelativeResize="0"/>
          <p:nvPr/>
        </p:nvPicPr>
        <p:blipFill rotWithShape="1">
          <a:blip r:embed="rId7">
            <a:alphaModFix/>
          </a:blip>
          <a:srcRect/>
          <a:stretch/>
        </p:blipFill>
        <p:spPr>
          <a:xfrm>
            <a:off x="1714500" y="5104414"/>
            <a:ext cx="5714999" cy="1743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ymbol"/>
              <a:buNone/>
            </a:pPr>
            <a:endParaRPr sz="2600" b="0" i="0" u="none" strike="noStrike" cap="none">
              <a:solidFill>
                <a:schemeClr val="lt1"/>
              </a:solidFill>
              <a:latin typeface="Merriweather"/>
              <a:ea typeface="Merriweather"/>
              <a:cs typeface="Merriweather"/>
              <a:sym typeface="Merriweather"/>
            </a:endParaRPr>
          </a:p>
        </p:txBody>
      </p:sp>
      <p:sp>
        <p:nvSpPr>
          <p:cNvPr id="151" name="Shape 151"/>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pic>
        <p:nvPicPr>
          <p:cNvPr id="152" name="Shape 152" descr="http://photography.nationalgeographic.com/staticfiles/NGS/Shared/StaticFiles/Photography/Images/Content/lascaux-cave-walls-438085-sw.jp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theme/theme1.xml><?xml version="1.0" encoding="utf-8"?>
<a:theme xmlns:a="http://schemas.openxmlformats.org/drawingml/2006/main" name="Paper">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1324</Words>
  <Application>Microsoft Macintosh PowerPoint</Application>
  <PresentationFormat>On-screen Show (4:3)</PresentationFormat>
  <Paragraphs>198</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Merriweather</vt:lpstr>
      <vt:lpstr>Calibri</vt:lpstr>
      <vt:lpstr>Arial</vt:lpstr>
      <vt:lpstr>Noto Symbol</vt:lpstr>
      <vt:lpstr>Paper</vt:lpstr>
      <vt:lpstr>Nature, Humanity, and History</vt:lpstr>
      <vt:lpstr>PowerPoint Presentation</vt:lpstr>
      <vt:lpstr>1.1 Big Geography/Peopling of the Earth</vt:lpstr>
      <vt:lpstr>Evolution</vt:lpstr>
      <vt:lpstr>Early Humans</vt:lpstr>
      <vt:lpstr>Early Humans</vt:lpstr>
      <vt:lpstr>PowerPoint Presentation</vt:lpstr>
      <vt:lpstr>Cave Drawings</vt:lpstr>
      <vt:lpstr>PowerPoint Presentation</vt:lpstr>
      <vt:lpstr>PowerPoint Presentation</vt:lpstr>
      <vt:lpstr>PowerPoint Presentation</vt:lpstr>
      <vt:lpstr>PowerPoint Presentation</vt:lpstr>
      <vt:lpstr>The Paleolithic Age (Old Stone Age) </vt:lpstr>
      <vt:lpstr>PowerPoint Presentation</vt:lpstr>
      <vt:lpstr>Fire</vt:lpstr>
      <vt:lpstr>Hunter-Gatherer Society</vt:lpstr>
      <vt:lpstr>The Neolithic Age (New Stone Age)</vt:lpstr>
      <vt:lpstr>PowerPoint Presentation</vt:lpstr>
      <vt:lpstr>PowerPoint Presentation</vt:lpstr>
      <vt:lpstr>Animals </vt:lpstr>
      <vt:lpstr>Agriculture vs. Pastoralism</vt:lpstr>
      <vt:lpstr>Effects of Agriculture</vt:lpstr>
      <vt:lpstr>PowerPoint Presentation</vt:lpstr>
      <vt:lpstr>PowerPoint Presentation</vt:lpstr>
      <vt:lpstr>Early Cities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Humanity, and History</dc:title>
  <cp:lastModifiedBy>Tripp, Caitlin</cp:lastModifiedBy>
  <cp:revision>2</cp:revision>
  <dcterms:modified xsi:type="dcterms:W3CDTF">2019-06-29T17:40:42Z</dcterms:modified>
</cp:coreProperties>
</file>