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77604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Age of Anxiety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Thursday (October 24, 1929)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Stock purchases on margin (3%)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Hints of slowdown in Europe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Investors begin to sell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Snowball effect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savings lost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Thursday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suicides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Economic Collapse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Inventory surplus leads to layoffs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Layoffs lead to decreased demand, businesses fail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1932 industrial production at half of 1929 levels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44% of U.S. banks out of business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Deposits lost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Economic Collapse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Hardest hit: countries dependent on export of manufactured goods for essentials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Single-export countries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America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Government Attempts to Increase Demand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U.S.: “planned scarcity”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Vegetables, fruits, and animals destroyed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Steinbeck’s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Grapes of Wrath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1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U.S. Strategies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Laissez-faire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“planned scarcity” approaches fail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Maynard Keynes (1883-1946), economist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Stimulate economy by lowering interest rates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Times New Roman"/>
              <a:buChar char="■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Encouraging investment, employment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New Deal of Franklin Delano Roosevelt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WWII spending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Franklin Delano Roosevelt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450" y="1447800"/>
            <a:ext cx="57531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Bolshevik Revolution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October/November 1917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Soviets take over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war, 1918-1920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 Terror campaign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Execution of Tsar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Whites defeated by Red Army in 1920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Communism, 1918-1922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Rapid collectivization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Confiscations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Massively unpopular, Lenin backtracks in 1921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Economic Policy (NEP), partial privatization of the economy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Economic Policy (NEP)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Temporarily restored market economy; some private enterprise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Allowed peasants to sell surplus at free market prices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Electrification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Establishment of technical schools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Lenin’s Death 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Lenin suffers three strokes; dies 1924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Bitter power struggle among Bolshevik leaders ensues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Postwar Pessimism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“lost generation” (Gertrude Stein)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Disillusionment after WWI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Pessimism over idea of human progress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Spengler,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Decline of the West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Joseph Stalin (1879-1953)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Georgian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Mother’s influence leads to Orthodox seminary education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Stalin triumphs over party rivals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“Man of steel”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Socialism in one country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Leads Soviet Union by 1928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Stalin and Industrialization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Five-Year Plan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Gosplan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 collectivization of agriculture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Kulaks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Stalin halts collectivization in 1931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Proclaims its success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Great Purge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“Congress of Victors” / “Congress of Victims”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Intra-party civil war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“cleansing”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Stalin removes all persons suspected of opposition, 1935-1938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Two-thirds of Central Committee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Half of army’s high ranking officers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Sent to labor camps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Growth of European Fascism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fasces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Roman symbol of authority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Axe surrounded by wooden rods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Originates with Benito Mussolini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Influences Europe, Asia, Latin America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Fascism: Common Elements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953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Primacy of state over individual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Devotion to a strong leader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Ethnocentric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Militaristic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Anti-communist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Chauvinistic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AutoNum type="arabicPeriod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Xenophobic</a:t>
            </a:r>
          </a:p>
          <a:p>
            <a:pPr marL="495300" marR="0" lvl="0" indent="-495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Fascism in Italy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Poor showing of post-WWI Italian government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disappointed with weak territorial gains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Economic and social turmoil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Mussolini, former newspaper editor, electoral successes in 1921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on Rome, October, King Emmanuel III offers him office of prime minister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Blackshirts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1926, seizes power as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Duce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“the leader”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Adolf Hitler (1889-1945) and the Nazi Party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1921, becomes chairman of the National Socialist German Workers’ Party (Nazis)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Attempts to overthrow government in 1923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Writes autobiography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Mein Kampf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jail, massively popular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Capitalizes on public discontent with postwar era 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guilt clause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Reparation payments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Inability of major parties to come to consensus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Anti-Semitism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Consolidation of Power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Nazis become single largest party in parliament, 1930-1932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 president Paul von Hindenburg (1847-1934) appoints Hitler as chancellor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Suppresses opposition, abrogates constitutional and civil rights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Makes the Nazis the sole legal party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Destroys trade unions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Purges judiciary, civil service of perceived enemies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Racial State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Theories of racial superiority, racial purity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Policies of eugenics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Compulsory sterilization of 30,000 Germans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Abortions illegal for healthy Germans, mandatory for “hereditary ill” and “racial aliens”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Euthanasia program kills 200,000 people with physical or mental handicaps between 1939 and 1945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Precursor to massacres of Jews, gypsies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Anti-Semitism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 of nineteenth-century racism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1935, Nuremburg laws define Jew on racial basis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Prohibits marriages between Jews and non-Jews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Removal of Jews from civil service, schools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Liquidation of Jewish-owned businesses or purchase by non-Jews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Kristallnacht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major country-wide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pogrom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Jews, November 9-10, 1938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“Night of broken glass”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in Physics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Albert Einstein (1879-1955)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Theory of special relativity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Neither time nor space absolute values; vary with observer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Werner Heisenberg (1901-1976)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uncertainty principle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extended to humanities, social sciences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in Psychology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Sigmund Freud (1856-1939)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life of the subconscious mind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Repression of sexual desires, fears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 of dreams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association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to mythology, religion, literature, art, etc.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Experimentation in Art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Photography makes realism irrelevant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 as creation, not reproduction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Retreat to abstraction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fauves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Pablo Picasso (1881-1973)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 of non-western styles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Experimentation in Architecture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Bauhaus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Director: Walter Gropius (1883-1969)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 follows function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Square, lifeless, but efficient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Skyscrapers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“Glass boxes”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“International style”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Times New Roman"/>
              <a:buChar char="■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Loved by business, government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European Origins of the Great Depression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Austria/Germany borrow money from U.S. to pay war debts to France and England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France, England pay debts owed to U.S. for WWI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dependent on flow of cash from U.S.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Investors begin to pull out in 1928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Technologies and the Great Depression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Single-export countries devastated by declines due to new technology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Reclaimed rubber destroys rubber-based economies of Dutch East Indies, Malaysia, Ceylon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Agricultural Surpluses and the Great Depression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Overproduction in 1920s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Strongest harvests in 1925, 1929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Wheat at lowest price in 400 years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 income drops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 demand for manufactured goods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Inventory surpluses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Dust Bowl, mid to late 30s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On-screen Show (4:3)</PresentationFormat>
  <Paragraphs>264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bentley5</vt:lpstr>
      <vt:lpstr>1_bentley5</vt:lpstr>
      <vt:lpstr>2_bentley5</vt:lpstr>
      <vt:lpstr>PowerPoint Presentation</vt:lpstr>
      <vt:lpstr>Postwar Pessimism</vt:lpstr>
      <vt:lpstr>Revolution in Physics</vt:lpstr>
      <vt:lpstr>Revolution in Psychology</vt:lpstr>
      <vt:lpstr>Experimentation in Art</vt:lpstr>
      <vt:lpstr>Experimentation in Architecture</vt:lpstr>
      <vt:lpstr>European Origins of the Great Depression</vt:lpstr>
      <vt:lpstr>New Technologies and the Great Depression</vt:lpstr>
      <vt:lpstr>Agricultural Surpluses and the Great Depression</vt:lpstr>
      <vt:lpstr>Black Thursday (October 24, 1929)</vt:lpstr>
      <vt:lpstr>U.S. Economic Collapse</vt:lpstr>
      <vt:lpstr>World Economic Collapse</vt:lpstr>
      <vt:lpstr>Initial Government Attempts to Increase Demand</vt:lpstr>
      <vt:lpstr>New U.S. Strategies</vt:lpstr>
      <vt:lpstr>Franklin Delano Roosevelt</vt:lpstr>
      <vt:lpstr>The Bolshevik Revolution</vt:lpstr>
      <vt:lpstr>War Communism, 1918-1922</vt:lpstr>
      <vt:lpstr>New Economic Policy (NEP)</vt:lpstr>
      <vt:lpstr>Lenin’s Death </vt:lpstr>
      <vt:lpstr>Joseph Stalin (1879-1953)</vt:lpstr>
      <vt:lpstr>Stalin and Industrialization</vt:lpstr>
      <vt:lpstr>The Great Purge</vt:lpstr>
      <vt:lpstr>The Growth of European Fascism</vt:lpstr>
      <vt:lpstr>Fascism: Common Elements</vt:lpstr>
      <vt:lpstr>Fascism in Italy</vt:lpstr>
      <vt:lpstr>Adolf Hitler (1889-1945) and the Nazi Party</vt:lpstr>
      <vt:lpstr>Consolidation of Power</vt:lpstr>
      <vt:lpstr>The Racial State</vt:lpstr>
      <vt:lpstr>Anti-Semitism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2018-02-23T20:07:06Z</dcterms:modified>
</cp:coreProperties>
</file>