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78" r:id="rId7"/>
    <p:sldId id="279" r:id="rId8"/>
    <p:sldId id="280" r:id="rId9"/>
    <p:sldId id="281" r:id="rId10"/>
    <p:sldId id="282" r:id="rId11"/>
    <p:sldId id="284" r:id="rId12"/>
    <p:sldId id="283"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Merriweather" pitchFamily="2" charset="77"/>
      <p:regular r:id="rId35"/>
      <p:bold r:id="rId36"/>
      <p:italic r:id="rId37"/>
      <p:boldItalic r:id="rId38"/>
    </p:embeddedFont>
    <p:embeddedFont>
      <p:font typeface="Source Sans Pro" panose="020B0503030403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56"/>
  </p:normalViewPr>
  <p:slideViewPr>
    <p:cSldViewPr snapToGrid="0" snapToObjects="1">
      <p:cViewPr varScale="1">
        <p:scale>
          <a:sx n="84" d="100"/>
          <a:sy n="84" d="100"/>
        </p:scale>
        <p:origin x="21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Map 3.4:</a:t>
            </a:r>
            <a:r>
              <a:rPr lang="en-US" sz="1200" b="0" i="0" u="none" strike="noStrike" cap="none">
                <a:solidFill>
                  <a:srgbClr val="000000"/>
                </a:solidFill>
                <a:latin typeface="Calibri"/>
                <a:ea typeface="Calibri"/>
                <a:cs typeface="Calibri"/>
                <a:sym typeface="Calibri"/>
              </a:rPr>
              <a:t> </a:t>
            </a:r>
            <a:r>
              <a:rPr lang="en-US" sz="1200" b="1" i="0" u="none" strike="noStrike" cap="none">
                <a:solidFill>
                  <a:srgbClr val="000000"/>
                </a:solidFill>
                <a:latin typeface="Calibri"/>
                <a:ea typeface="Calibri"/>
                <a:cs typeface="Calibri"/>
                <a:sym typeface="Calibri"/>
              </a:rPr>
              <a:t>Olmec and Chavín Civilizations.</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The regions of Mesoamerica (most of modern Mexico and Central America) and the Andean highlands of South America have hosted impressive civilizations since early times. The civilizations of the Olmec and Chavín were the originating civilizations of these two regions, providing the foundations of architecture, city planning, and religion.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7" name="Shape 1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
        <p:nvSpPr>
          <p:cNvPr id="225" name="Shape 225"/>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6" name="Shape 226"/>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Olmec Head.</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Giant heads sculpted from basalt are a widely recognized legacy of Olmec culture. Sixteen heads have been found, the largest approximately 11 feet (3.4 meters) tall. Experts in Olmec archaeology believe the heads are portraits of individual rulers, warriors, or ballplayers.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Map 3.2:</a:t>
            </a:r>
            <a:r>
              <a:rPr lang="en-US" sz="1200" b="0" i="0" u="none" strike="noStrike" cap="none">
                <a:solidFill>
                  <a:srgbClr val="000000"/>
                </a:solidFill>
                <a:latin typeface="Calibri"/>
                <a:ea typeface="Calibri"/>
                <a:cs typeface="Calibri"/>
                <a:sym typeface="Calibri"/>
              </a:rPr>
              <a:t> </a:t>
            </a:r>
            <a:r>
              <a:rPr lang="en-US" sz="1200" b="1" i="0" u="none" strike="noStrike" cap="none">
                <a:solidFill>
                  <a:srgbClr val="000000"/>
                </a:solidFill>
                <a:latin typeface="Calibri"/>
                <a:ea typeface="Calibri"/>
                <a:cs typeface="Calibri"/>
                <a:sym typeface="Calibri"/>
              </a:rPr>
              <a:t>Ancient Nubia.</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The land route alongside the Nile River as it flows through Nubia has long served as a corridor connecting sub-Saharan Africa with North Africa. Centuries of Egyptian occupation, as well as time spent in Egypt by Nubian hostages, mercenaries, and merchants, led to a marked Egyptian cultural influence in Nubia. (Based on Map 15 from </a:t>
            </a:r>
            <a:r>
              <a:rPr lang="en-US" sz="1200" b="0" i="1" u="none" strike="noStrike" cap="none">
                <a:solidFill>
                  <a:srgbClr val="000000"/>
                </a:solidFill>
                <a:latin typeface="Calibri"/>
                <a:ea typeface="Calibri"/>
                <a:cs typeface="Calibri"/>
                <a:sym typeface="Calibri"/>
              </a:rPr>
              <a:t>The Historical Atlas of Africa</a:t>
            </a:r>
            <a:r>
              <a:rPr lang="en-US" sz="1200" b="0" i="0" u="none" strike="noStrike" cap="none">
                <a:solidFill>
                  <a:srgbClr val="000000"/>
                </a:solidFill>
                <a:latin typeface="Calibri"/>
                <a:ea typeface="Calibri"/>
                <a:cs typeface="Calibri"/>
                <a:sym typeface="Calibri"/>
              </a:rPr>
              <a:t>, ed. by J. F. Ade Ajayi and Michael Crowder. Reprinted by permission of Addison Wesley Longman Ltd.)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
        <p:nvSpPr>
          <p:cNvPr id="268" name="Shape 268"/>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9" name="Shape 269"/>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Ancient Peruvian Textiles.</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The weaving of Chavín was famous for its color and symbolic imagery. Artisans both wove designs into the fabric and used paint or dyes to decorate plain fabric. This early Chavín painted fabric was used in a burial. Notice how the face suggests a jaguar and the headdress includes the image of a serpent.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A4507BE5-61F3-0C4D-8F68-02F1872CB7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D58711-A8B2-7B4A-B7F6-DBDD32892A41}" type="slidenum">
              <a:rPr lang="en-US" altLang="en-US" sz="1200"/>
              <a:pPr/>
              <a:t>6</a:t>
            </a:fld>
            <a:endParaRPr lang="en-US" altLang="en-US" sz="1200"/>
          </a:p>
        </p:txBody>
      </p:sp>
      <p:sp>
        <p:nvSpPr>
          <p:cNvPr id="12291" name="Rectangle 2">
            <a:extLst>
              <a:ext uri="{FF2B5EF4-FFF2-40B4-BE49-F238E27FC236}">
                <a16:creationId xmlns:a16="http://schemas.microsoft.com/office/drawing/2014/main" id="{8623FCC9-CE46-044C-BC83-AABAAD8A2D2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3FF27561-036C-E249-9DF6-6F3BE284F8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Common Elements in African Societies</a:t>
            </a:r>
          </a:p>
          <a:p>
            <a:r>
              <a:rPr lang="en-US" altLang="en-US">
                <a:latin typeface="Arial" panose="020B0604020202020204" pitchFamily="34" charset="0"/>
                <a:ea typeface="ＭＳ Ｐゴシック" panose="020B0600070205080204" pitchFamily="34" charset="-128"/>
              </a:rPr>
              <a:t>There were some similarities among many African societies. The migration of the Bantuspeaking</a:t>
            </a:r>
          </a:p>
          <a:p>
            <a:r>
              <a:rPr lang="en-US" altLang="en-US">
                <a:latin typeface="Arial" panose="020B0604020202020204" pitchFamily="34" charset="0"/>
                <a:ea typeface="ＭＳ Ｐゴシック" panose="020B0600070205080204" pitchFamily="34" charset="-128"/>
              </a:rPr>
              <a:t>peoples provided a common linguistic base. Animistic religion and witchcraft</a:t>
            </a:r>
          </a:p>
          <a:p>
            <a:r>
              <a:rPr lang="en-US" altLang="en-US">
                <a:latin typeface="Arial" panose="020B0604020202020204" pitchFamily="34" charset="0"/>
                <a:ea typeface="ＭＳ Ｐゴシック" panose="020B0600070205080204" pitchFamily="34" charset="-128"/>
              </a:rPr>
              <a:t>characterized many African societies. African peoples tended to believe in a creator deity who</a:t>
            </a:r>
          </a:p>
          <a:p>
            <a:r>
              <a:rPr lang="en-US" altLang="en-US">
                <a:latin typeface="Arial" panose="020B0604020202020204" pitchFamily="34" charset="0"/>
                <a:ea typeface="ＭＳ Ｐゴシック" panose="020B0600070205080204" pitchFamily="34" charset="-128"/>
              </a:rPr>
              <a:t>operated through lesser spirits and the original settlers of the land. Ancestor worship was</a:t>
            </a:r>
          </a:p>
          <a:p>
            <a:r>
              <a:rPr lang="en-US" altLang="en-US">
                <a:latin typeface="Arial" panose="020B0604020202020204" pitchFamily="34" charset="0"/>
                <a:ea typeface="ＭＳ Ｐゴシック" panose="020B0600070205080204" pitchFamily="34" charset="-128"/>
              </a:rPr>
              <a:t>common to much of African religion. Africa was more divided than united by geography.</a:t>
            </a:r>
          </a:p>
          <a:p>
            <a:r>
              <a:rPr lang="en-US" altLang="en-US">
                <a:latin typeface="Arial" panose="020B0604020202020204" pitchFamily="34" charset="0"/>
                <a:ea typeface="ＭＳ Ｐゴシック" panose="020B0600070205080204" pitchFamily="34" charset="-128"/>
              </a:rPr>
              <a:t>Northern Africa was part of the wider Mediterranean world. The ecologies of sub-Saharan Africa</a:t>
            </a:r>
          </a:p>
          <a:p>
            <a:r>
              <a:rPr lang="en-US" altLang="en-US">
                <a:latin typeface="Arial" panose="020B0604020202020204" pitchFamily="34" charset="0"/>
                <a:ea typeface="ＭＳ Ｐゴシック" panose="020B0600070205080204" pitchFamily="34" charset="-128"/>
              </a:rPr>
              <a:t>128</a:t>
            </a:r>
          </a:p>
          <a:p>
            <a:r>
              <a:rPr lang="en-US" altLang="en-US">
                <a:latin typeface="Arial" panose="020B0604020202020204" pitchFamily="34" charset="0"/>
                <a:ea typeface="ＭＳ Ｐゴシック" panose="020B0600070205080204" pitchFamily="34" charset="-128"/>
              </a:rPr>
              <a:t>varied widely, but in many areas, agricultural societies supported market economies and</a:t>
            </a:r>
          </a:p>
          <a:p>
            <a:r>
              <a:rPr lang="en-US" altLang="en-US">
                <a:latin typeface="Arial" panose="020B0604020202020204" pitchFamily="34" charset="0"/>
                <a:ea typeface="ＭＳ Ｐゴシック" panose="020B0600070205080204" pitchFamily="34" charset="-128"/>
              </a:rPr>
              <a:t>commercial activity. Participation in international trade with economies outside of Africa</a:t>
            </a:r>
          </a:p>
          <a:p>
            <a:r>
              <a:rPr lang="en-US" altLang="en-US">
                <a:latin typeface="Arial" panose="020B0604020202020204" pitchFamily="34" charset="0"/>
                <a:ea typeface="ＭＳ Ｐゴシック" panose="020B0600070205080204" pitchFamily="34" charset="-128"/>
              </a:rPr>
              <a:t>precipitated political changes and stimulated the growth of African merchant groups but did not</a:t>
            </a:r>
          </a:p>
          <a:p>
            <a:r>
              <a:rPr lang="en-US" altLang="en-US">
                <a:latin typeface="Arial" panose="020B0604020202020204" pitchFamily="34" charset="0"/>
                <a:ea typeface="ＭＳ Ｐゴシック" panose="020B0600070205080204" pitchFamily="34" charset="-128"/>
              </a:rPr>
              <a:t>result in rapid technological progress. It is possible that the African population numbered 30</a:t>
            </a:r>
          </a:p>
          <a:p>
            <a:r>
              <a:rPr lang="en-US" altLang="en-US">
                <a:latin typeface="Arial" panose="020B0604020202020204" pitchFamily="34" charset="0"/>
                <a:ea typeface="ＭＳ Ｐゴシック" panose="020B0600070205080204" pitchFamily="34" charset="-128"/>
              </a:rPr>
              <a:t>million to 60 million by 1500.</a:t>
            </a:r>
          </a:p>
        </p:txBody>
      </p:sp>
    </p:spTree>
    <p:extLst>
      <p:ext uri="{BB962C8B-B14F-4D97-AF65-F5344CB8AC3E}">
        <p14:creationId xmlns:p14="http://schemas.microsoft.com/office/powerpoint/2010/main" val="1704441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The Gundestrup Cauldron.</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This silver vessel was found in a peat bog in Denmark, but it must have come from elsewhere. It is usually dated to the second or first century B.C.E. On the inside left are Celtic warriors on horse and on foot, with lozenge-shaped shields and long battle-horns. On the inside right is a horned deity, possibly Cernunno</a:t>
            </a:r>
            <a:r>
              <a:rPr lang="en-US" sz="1200" b="0" i="0" u="none" strike="noStrike" cap="none">
                <a:solidFill>
                  <a:srgbClr val="000000"/>
                </a:solidFill>
                <a:latin typeface="Arial"/>
                <a:ea typeface="Arial"/>
                <a:cs typeface="Arial"/>
                <a:sym typeface="Arial"/>
              </a:rPr>
              <a: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
        <p:nvSpPr>
          <p:cNvPr id="166" name="Shape 166"/>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7" name="Shape 167"/>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Map 3.3:</a:t>
            </a:r>
            <a:r>
              <a:rPr lang="en-US" sz="1200" b="0" i="0" u="none" strike="noStrike" cap="none">
                <a:solidFill>
                  <a:srgbClr val="000000"/>
                </a:solidFill>
                <a:latin typeface="Calibri"/>
                <a:ea typeface="Calibri"/>
                <a:cs typeface="Calibri"/>
                <a:sym typeface="Calibri"/>
              </a:rPr>
              <a:t> </a:t>
            </a:r>
            <a:r>
              <a:rPr lang="en-US" sz="1200" b="1" i="0" u="none" strike="noStrike" cap="none">
                <a:solidFill>
                  <a:srgbClr val="000000"/>
                </a:solidFill>
                <a:latin typeface="Calibri"/>
                <a:ea typeface="Calibri"/>
                <a:cs typeface="Calibri"/>
                <a:sym typeface="Calibri"/>
              </a:rPr>
              <a:t>The Celtic Peoples.</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Celtic civilization originated in central Europe in the early part of the first millennium B.C.E. Around 500 B.C.E. Celtic peoples began to migrate, making Celtic civilization the dominant cultural style in Europe north of the Alps. The Celts’ interactions with the peoples of the Mediterranean, including Greeks and Romans, involved both warfare and trade. (From </a:t>
            </a:r>
            <a:r>
              <a:rPr lang="en-US" sz="1200" b="0" i="1" u="none" strike="noStrike" cap="none">
                <a:solidFill>
                  <a:srgbClr val="000000"/>
                </a:solidFill>
                <a:latin typeface="Calibri"/>
                <a:ea typeface="Calibri"/>
                <a:cs typeface="Calibri"/>
                <a:sym typeface="Calibri"/>
              </a:rPr>
              <a:t>Atlas of Classical History</a:t>
            </a:r>
            <a:r>
              <a:rPr lang="en-US" sz="1200" b="0" i="0" u="none" strike="noStrike" cap="none">
                <a:solidFill>
                  <a:srgbClr val="000000"/>
                </a:solidFill>
                <a:latin typeface="Calibri"/>
                <a:ea typeface="Calibri"/>
                <a:cs typeface="Calibri"/>
                <a:sym typeface="Calibri"/>
              </a:rPr>
              <a:t>, Fifth Edition, by Michael Grant. Copyright © 1994 by Michael Grant. Used by permission of Oxford University Press, I</a:t>
            </a:r>
            <a:r>
              <a:rPr lang="en-US" sz="1200" b="0" i="0" u="none" strike="noStrike" cap="none">
                <a:solidFill>
                  <a:srgbClr val="000000"/>
                </a:solidFill>
                <a:latin typeface="Arial"/>
                <a:ea typeface="Arial"/>
                <a:cs typeface="Arial"/>
                <a:sym typeface="Arial"/>
              </a:rPr>
              <a:t>nc.)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
        <p:cNvGrpSpPr/>
        <p:nvPr/>
      </p:nvGrpSpPr>
      <p:grpSpPr>
        <a:xfrm>
          <a:off x="0" y="0"/>
          <a:ext cx="0" cy="0"/>
          <a:chOff x="0" y="0"/>
          <a:chExt cx="0" cy="0"/>
        </a:xfrm>
      </p:grpSpPr>
      <p:grpSp>
        <p:nvGrpSpPr>
          <p:cNvPr id="24" name="Shape 24"/>
          <p:cNvGrpSpPr/>
          <p:nvPr/>
        </p:nvGrpSpPr>
        <p:grpSpPr>
          <a:xfrm>
            <a:off x="0" y="0"/>
            <a:ext cx="9144000" cy="6858000"/>
            <a:chOff x="0" y="0"/>
            <a:chExt cx="9144000" cy="6858000"/>
          </a:xfrm>
        </p:grpSpPr>
        <p:sp>
          <p:nvSpPr>
            <p:cNvPr id="25" name="Shape 25"/>
            <p:cNvSpPr/>
            <p:nvPr/>
          </p:nvSpPr>
          <p:spPr>
            <a:xfrm>
              <a:off x="0" y="0"/>
              <a:ext cx="7162799"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6" name="Shape 26"/>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grpSp>
      <p:sp>
        <p:nvSpPr>
          <p:cNvPr id="27" name="Shape 27"/>
          <p:cNvSpPr/>
          <p:nvPr/>
        </p:nvSpPr>
        <p:spPr>
          <a:xfrm rot="10800000">
            <a:off x="891821" y="5617773"/>
            <a:ext cx="7382934" cy="537209"/>
          </a:xfrm>
          <a:custGeom>
            <a:avLst/>
            <a:gdLst/>
            <a:ahLst/>
            <a:cxnLst/>
            <a:rect l="0" t="0" r="0" b="0"/>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8" name="Shape 28"/>
          <p:cNvSpPr/>
          <p:nvPr/>
        </p:nvSpPr>
        <p:spPr>
          <a:xfrm>
            <a:off x="989951" y="1016990"/>
            <a:ext cx="7179732" cy="4831642"/>
          </a:xfrm>
          <a:prstGeom prst="rect">
            <a:avLst/>
          </a:prstGeom>
          <a:solidFill>
            <a:srgbClr val="FEFEF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9" name="Shape 29"/>
          <p:cNvSpPr/>
          <p:nvPr/>
        </p:nvSpPr>
        <p:spPr>
          <a:xfrm>
            <a:off x="990600" y="1009650"/>
            <a:ext cx="7179732" cy="4831642"/>
          </a:xfrm>
          <a:prstGeom prst="rect">
            <a:avLst/>
          </a:prstGeom>
          <a:blipFill rotWithShape="1">
            <a:blip r:embed="rId2">
              <a:alphaModFix amt="20000"/>
            </a:blip>
            <a:tile tx="0" ty="0" sx="100000" sy="100000" flip="none" algn="tl"/>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pic>
        <p:nvPicPr>
          <p:cNvPr id="30" name="Shape 30" descr="C:\Users\Administrator\Desktop\Pushpin Dev\Assets\pushpinLef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435684">
            <a:off x="769520" y="702068"/>
            <a:ext cx="567831" cy="567829"/>
          </a:xfrm>
          <a:prstGeom prst="rect">
            <a:avLst/>
          </a:prstGeom>
          <a:noFill/>
          <a:ln>
            <a:noFill/>
          </a:ln>
        </p:spPr>
      </p:pic>
      <p:pic>
        <p:nvPicPr>
          <p:cNvPr id="31" name="Shape 31" descr="C:\Users\Administrator\Desktop\Pushpin Dev\Assets\pushpinLef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4096196">
            <a:off x="7855433" y="749720"/>
            <a:ext cx="566927" cy="566927"/>
          </a:xfrm>
          <a:prstGeom prst="rect">
            <a:avLst/>
          </a:prstGeom>
          <a:noFill/>
          <a:ln>
            <a:noFill/>
          </a:ln>
        </p:spPr>
      </p:pic>
      <p:sp>
        <p:nvSpPr>
          <p:cNvPr id="32" name="Shape 32"/>
          <p:cNvSpPr txBox="1">
            <a:spLocks noGrp="1"/>
          </p:cNvSpPr>
          <p:nvPr>
            <p:ph type="ctrTitle"/>
          </p:nvPr>
        </p:nvSpPr>
        <p:spPr>
          <a:xfrm>
            <a:off x="1727200" y="1794934"/>
            <a:ext cx="5723467" cy="1828089"/>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Merriweather"/>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3" name="Shape 33"/>
          <p:cNvSpPr txBox="1">
            <a:spLocks noGrp="1"/>
          </p:cNvSpPr>
          <p:nvPr>
            <p:ph type="subTitle" idx="1"/>
          </p:nvPr>
        </p:nvSpPr>
        <p:spPr>
          <a:xfrm>
            <a:off x="1727200" y="3736621"/>
            <a:ext cx="5712178" cy="1524000"/>
          </a:xfrm>
          <a:prstGeom prst="rect">
            <a:avLst/>
          </a:prstGeom>
          <a:noFill/>
          <a:ln>
            <a:noFill/>
          </a:ln>
        </p:spPr>
        <p:txBody>
          <a:bodyPr lIns="91425" tIns="91425" rIns="91425" bIns="91425" anchor="t" anchorCtr="0"/>
          <a:lstStyle>
            <a:lvl1pPr marL="0" marR="0" lvl="0" indent="0" algn="ctr" rtl="0">
              <a:spcBef>
                <a:spcPts val="480"/>
              </a:spcBef>
              <a:buClr>
                <a:schemeClr val="accent2"/>
              </a:buClr>
              <a:buFont typeface="Arial"/>
              <a:buNone/>
              <a:defRPr/>
            </a:lvl1pPr>
            <a:lvl2pPr marL="457200" marR="0" lvl="1" indent="0" algn="ctr" rtl="0">
              <a:spcBef>
                <a:spcPts val="440"/>
              </a:spcBef>
              <a:buClr>
                <a:schemeClr val="accent2"/>
              </a:buClr>
              <a:buFont typeface="Arial"/>
              <a:buNone/>
              <a:defRPr/>
            </a:lvl2pPr>
            <a:lvl3pPr marL="914400" marR="0" lvl="2" indent="0" algn="ctr" rtl="0">
              <a:spcBef>
                <a:spcPts val="400"/>
              </a:spcBef>
              <a:buClr>
                <a:schemeClr val="accent2"/>
              </a:buClr>
              <a:buFont typeface="Arial"/>
              <a:buNone/>
              <a:defRPr/>
            </a:lvl3pPr>
            <a:lvl4pPr marL="1371600" marR="0" lvl="3" indent="0" algn="ctr" rtl="0">
              <a:spcBef>
                <a:spcPts val="360"/>
              </a:spcBef>
              <a:buClr>
                <a:schemeClr val="accent2"/>
              </a:buClr>
              <a:buFont typeface="Arial"/>
              <a:buNone/>
              <a:defRPr/>
            </a:lvl4pPr>
            <a:lvl5pPr marL="1828800" marR="0" lvl="4" indent="0" algn="ctr" rtl="0">
              <a:spcBef>
                <a:spcPts val="320"/>
              </a:spcBef>
              <a:buClr>
                <a:schemeClr val="accent2"/>
              </a:buClr>
              <a:buFont typeface="Arial"/>
              <a:buNone/>
              <a:defRPr/>
            </a:lvl5pPr>
            <a:lvl6pPr marL="2286000" marR="0" lvl="5" indent="0" algn="ctr" rtl="0">
              <a:spcBef>
                <a:spcPts val="320"/>
              </a:spcBef>
              <a:buClr>
                <a:schemeClr val="accent2"/>
              </a:buClr>
              <a:buFont typeface="Arial"/>
              <a:buNone/>
              <a:defRPr/>
            </a:lvl6pPr>
            <a:lvl7pPr marL="2743200" marR="0" lvl="6" indent="0" algn="ctr" rtl="0">
              <a:spcBef>
                <a:spcPts val="320"/>
              </a:spcBef>
              <a:buClr>
                <a:schemeClr val="accent2"/>
              </a:buClr>
              <a:buFont typeface="Arial"/>
              <a:buNone/>
              <a:defRPr/>
            </a:lvl7pPr>
            <a:lvl8pPr marL="3200400" marR="0" lvl="7" indent="0" algn="ctr" rtl="0">
              <a:spcBef>
                <a:spcPts val="320"/>
              </a:spcBef>
              <a:buClr>
                <a:schemeClr val="accent2"/>
              </a:buClr>
              <a:buFont typeface="Arial"/>
              <a:buNone/>
              <a:defRPr/>
            </a:lvl8pPr>
            <a:lvl9pPr marL="3657600" marR="0" lvl="8" indent="0" algn="ctr" rtl="0">
              <a:spcBef>
                <a:spcPts val="320"/>
              </a:spcBef>
              <a:buClr>
                <a:schemeClr val="accent2"/>
              </a:buClr>
              <a:buFont typeface="Arial"/>
              <a:buNone/>
              <a:defRPr/>
            </a:lvl9pPr>
          </a:lstStyle>
          <a:p>
            <a:endParaRPr/>
          </a:p>
        </p:txBody>
      </p:sp>
      <p:sp>
        <p:nvSpPr>
          <p:cNvPr id="34" name="Shape 34"/>
          <p:cNvSpPr txBox="1">
            <a:spLocks noGrp="1"/>
          </p:cNvSpPr>
          <p:nvPr>
            <p:ph type="dt" idx="10"/>
          </p:nvPr>
        </p:nvSpPr>
        <p:spPr>
          <a:xfrm>
            <a:off x="6770675" y="5357592"/>
            <a:ext cx="121382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5" name="Shape 35"/>
          <p:cNvSpPr txBox="1">
            <a:spLocks noGrp="1"/>
          </p:cNvSpPr>
          <p:nvPr>
            <p:ph type="ftr" idx="11"/>
          </p:nvPr>
        </p:nvSpPr>
        <p:spPr>
          <a:xfrm>
            <a:off x="1174044" y="5357592"/>
            <a:ext cx="5034844"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6" name="Shape 36"/>
          <p:cNvSpPr txBox="1">
            <a:spLocks noGrp="1"/>
          </p:cNvSpPr>
          <p:nvPr>
            <p:ph type="sldNum" idx="12"/>
          </p:nvPr>
        </p:nvSpPr>
        <p:spPr>
          <a:xfrm>
            <a:off x="6213930" y="5357592"/>
            <a:ext cx="55402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400" b="0" i="0" u="none" strike="noStrike" cap="none">
                <a:solidFill>
                  <a:schemeClr val="dk2"/>
                </a:solidFill>
                <a:latin typeface="Arial"/>
                <a:ea typeface="Arial"/>
                <a:cs typeface="Arial"/>
                <a:sym typeface="Arial"/>
              </a:rPr>
              <a:t>‹#›</a:t>
            </a:fld>
            <a:endParaRPr lang="en-US"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095023" y="817581"/>
            <a:ext cx="6965244" cy="1202484"/>
          </a:xfrm>
          <a:prstGeom prst="rect">
            <a:avLst/>
          </a:prstGeom>
          <a:noFill/>
          <a:ln>
            <a:noFill/>
          </a:ln>
        </p:spPr>
        <p:txBody>
          <a:bodyPr lIns="91425" tIns="91425" rIns="91425" bIns="91425" anchor="ctr" anchorCtr="0"/>
          <a:lstStyle>
            <a:lvl1pPr lvl="0" algn="ctr" rtl="0">
              <a:spcBef>
                <a:spcPts val="0"/>
              </a:spcBef>
              <a:buClr>
                <a:schemeClr val="dk1"/>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0" name="Shape 110"/>
          <p:cNvSpPr txBox="1">
            <a:spLocks noGrp="1"/>
          </p:cNvSpPr>
          <p:nvPr>
            <p:ph type="body" idx="1"/>
          </p:nvPr>
        </p:nvSpPr>
        <p:spPr>
          <a:xfrm rot="5400000">
            <a:off x="2759336" y="822960"/>
            <a:ext cx="3603812" cy="6196404"/>
          </a:xfrm>
          <a:prstGeom prst="rect">
            <a:avLst/>
          </a:prstGeom>
          <a:noFill/>
          <a:ln>
            <a:noFill/>
          </a:ln>
        </p:spPr>
        <p:txBody>
          <a:bodyPr lIns="91425" tIns="91425" rIns="91425" bIns="91425" anchor="ctr" anchorCtr="0"/>
          <a:lstStyle>
            <a:lvl1pPr marL="274320" lvl="0" indent="-144780" algn="l" rtl="0">
              <a:spcBef>
                <a:spcPts val="480"/>
              </a:spcBef>
              <a:buClr>
                <a:schemeClr val="accent2"/>
              </a:buClr>
              <a:buChar char="O"/>
              <a:defRPr/>
            </a:lvl1pPr>
            <a:lvl2pPr marL="640080" lvl="1" indent="-165735" algn="l" rtl="0">
              <a:spcBef>
                <a:spcPts val="440"/>
              </a:spcBef>
              <a:buClr>
                <a:schemeClr val="accent2"/>
              </a:buClr>
              <a:buChar char="O"/>
              <a:defRPr/>
            </a:lvl2pPr>
            <a:lvl3pPr marL="914400" lvl="2" indent="-120650" algn="l" rtl="0">
              <a:spcBef>
                <a:spcPts val="400"/>
              </a:spcBef>
              <a:buClr>
                <a:schemeClr val="accent2"/>
              </a:buClr>
              <a:buChar char="O"/>
              <a:defRPr/>
            </a:lvl3pPr>
            <a:lvl4pPr marL="1280160" lvl="3" indent="-141605" algn="l" rtl="0">
              <a:spcBef>
                <a:spcPts val="360"/>
              </a:spcBef>
              <a:buClr>
                <a:schemeClr val="accent2"/>
              </a:buClr>
              <a:buChar char="O"/>
              <a:defRPr/>
            </a:lvl4pPr>
            <a:lvl5pPr marL="1645920" lvl="4" indent="-149860" algn="l" rtl="0">
              <a:spcBef>
                <a:spcPts val="320"/>
              </a:spcBef>
              <a:buClr>
                <a:schemeClr val="accent2"/>
              </a:buClr>
              <a:buChar char="O"/>
              <a:defRPr/>
            </a:lvl5pPr>
            <a:lvl6pPr marL="2011679" lvl="5" indent="-147319" algn="l" rtl="0">
              <a:spcBef>
                <a:spcPts val="320"/>
              </a:spcBef>
              <a:buClr>
                <a:schemeClr val="accent2"/>
              </a:buClr>
              <a:buChar char="O"/>
              <a:defRPr/>
            </a:lvl6pPr>
            <a:lvl7pPr marL="2377440" lvl="6" indent="-144779" algn="l" rtl="0">
              <a:spcBef>
                <a:spcPts val="320"/>
              </a:spcBef>
              <a:buClr>
                <a:schemeClr val="accent2"/>
              </a:buClr>
              <a:buChar char="O"/>
              <a:defRPr/>
            </a:lvl7pPr>
            <a:lvl8pPr marL="2743200" lvl="7" indent="-142239" algn="l" rtl="0">
              <a:spcBef>
                <a:spcPts val="320"/>
              </a:spcBef>
              <a:buClr>
                <a:schemeClr val="accent2"/>
              </a:buClr>
              <a:buChar char="O"/>
              <a:defRPr/>
            </a:lvl8pPr>
            <a:lvl9pPr marL="3108960" lvl="8" indent="-152400" algn="l" rtl="0">
              <a:spcBef>
                <a:spcPts val="320"/>
              </a:spcBef>
              <a:buClr>
                <a:schemeClr val="accent2"/>
              </a:buClr>
              <a:buChar char="O"/>
              <a:defRPr/>
            </a:lvl9pPr>
          </a:lstStyle>
          <a:p>
            <a:endParaRPr/>
          </a:p>
        </p:txBody>
      </p:sp>
      <p:sp>
        <p:nvSpPr>
          <p:cNvPr id="111" name="Shape 111"/>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12" name="Shape 112"/>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13" name="Shape 113"/>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2"/>
                </a:solidFill>
                <a:latin typeface="Arial"/>
                <a:ea typeface="Arial"/>
                <a:cs typeface="Arial"/>
                <a:sym typeface="Arial"/>
              </a:rPr>
              <a:t>‹#›</a:t>
            </a:fld>
            <a:endParaRPr lang="en-US"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rot="5400000">
            <a:off x="4962878" y="2592212"/>
            <a:ext cx="4763911" cy="1430866"/>
          </a:xfrm>
          <a:prstGeom prst="rect">
            <a:avLst/>
          </a:prstGeom>
          <a:noFill/>
          <a:ln>
            <a:noFill/>
          </a:ln>
        </p:spPr>
        <p:txBody>
          <a:bodyPr lIns="91425" tIns="91425" rIns="91425" bIns="91425" anchor="ctr"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6" name="Shape 116"/>
          <p:cNvSpPr txBox="1">
            <a:spLocks noGrp="1"/>
          </p:cNvSpPr>
          <p:nvPr>
            <p:ph type="body" idx="1"/>
          </p:nvPr>
        </p:nvSpPr>
        <p:spPr>
          <a:xfrm rot="5400000">
            <a:off x="1686276" y="718255"/>
            <a:ext cx="4402666" cy="5178779"/>
          </a:xfrm>
          <a:prstGeom prst="rect">
            <a:avLst/>
          </a:prstGeom>
          <a:noFill/>
          <a:ln>
            <a:noFill/>
          </a:ln>
        </p:spPr>
        <p:txBody>
          <a:bodyPr lIns="91425" tIns="91425" rIns="91425" bIns="91425" anchor="t" anchorCtr="0"/>
          <a:lstStyle>
            <a:lvl1pPr marL="274320" lvl="0" indent="-144780" algn="l" rtl="0">
              <a:spcBef>
                <a:spcPts val="480"/>
              </a:spcBef>
              <a:buClr>
                <a:schemeClr val="accent2"/>
              </a:buClr>
              <a:buChar char="O"/>
              <a:defRPr/>
            </a:lvl1pPr>
            <a:lvl2pPr marL="640080" lvl="1" indent="-165735" algn="l" rtl="0">
              <a:spcBef>
                <a:spcPts val="440"/>
              </a:spcBef>
              <a:buClr>
                <a:schemeClr val="accent2"/>
              </a:buClr>
              <a:buChar char="O"/>
              <a:defRPr/>
            </a:lvl2pPr>
            <a:lvl3pPr marL="914400" lvl="2" indent="-120650" algn="l" rtl="0">
              <a:spcBef>
                <a:spcPts val="400"/>
              </a:spcBef>
              <a:buClr>
                <a:schemeClr val="accent2"/>
              </a:buClr>
              <a:buChar char="O"/>
              <a:defRPr/>
            </a:lvl3pPr>
            <a:lvl4pPr marL="1280160" lvl="3" indent="-141605" algn="l" rtl="0">
              <a:spcBef>
                <a:spcPts val="360"/>
              </a:spcBef>
              <a:buClr>
                <a:schemeClr val="accent2"/>
              </a:buClr>
              <a:buChar char="O"/>
              <a:defRPr/>
            </a:lvl4pPr>
            <a:lvl5pPr marL="1645920" lvl="4" indent="-149860" algn="l" rtl="0">
              <a:spcBef>
                <a:spcPts val="320"/>
              </a:spcBef>
              <a:buClr>
                <a:schemeClr val="accent2"/>
              </a:buClr>
              <a:buChar char="O"/>
              <a:defRPr/>
            </a:lvl5pPr>
            <a:lvl6pPr marL="2011679" lvl="5" indent="-147319" algn="l" rtl="0">
              <a:spcBef>
                <a:spcPts val="320"/>
              </a:spcBef>
              <a:buClr>
                <a:schemeClr val="accent2"/>
              </a:buClr>
              <a:buChar char="O"/>
              <a:defRPr/>
            </a:lvl6pPr>
            <a:lvl7pPr marL="2377440" lvl="6" indent="-144779" algn="l" rtl="0">
              <a:spcBef>
                <a:spcPts val="320"/>
              </a:spcBef>
              <a:buClr>
                <a:schemeClr val="accent2"/>
              </a:buClr>
              <a:buChar char="O"/>
              <a:defRPr/>
            </a:lvl7pPr>
            <a:lvl8pPr marL="2743200" lvl="7" indent="-142239" algn="l" rtl="0">
              <a:spcBef>
                <a:spcPts val="320"/>
              </a:spcBef>
              <a:buClr>
                <a:schemeClr val="accent2"/>
              </a:buClr>
              <a:buChar char="O"/>
              <a:defRPr/>
            </a:lvl8pPr>
            <a:lvl9pPr marL="3108960" lvl="8" indent="-152400" algn="l" rtl="0">
              <a:spcBef>
                <a:spcPts val="320"/>
              </a:spcBef>
              <a:buClr>
                <a:schemeClr val="accent2"/>
              </a:buClr>
              <a:buChar char="O"/>
              <a:defRPr/>
            </a:lvl9pPr>
          </a:lstStyle>
          <a:p>
            <a:endParaRPr/>
          </a:p>
        </p:txBody>
      </p:sp>
      <p:sp>
        <p:nvSpPr>
          <p:cNvPr id="117" name="Shape 117"/>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18" name="Shape 118"/>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19" name="Shape 119"/>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2"/>
                </a:solidFill>
                <a:latin typeface="Arial"/>
                <a:ea typeface="Arial"/>
                <a:cs typeface="Arial"/>
                <a:sym typeface="Arial"/>
              </a:rPr>
              <a:t>‹#›</a:t>
            </a:fld>
            <a:endParaRPr lang="en-US"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444979" y="2239430"/>
            <a:ext cx="6254043" cy="1362075"/>
          </a:xfrm>
          <a:prstGeom prst="rect">
            <a:avLst/>
          </a:prstGeom>
          <a:noFill/>
          <a:ln>
            <a:noFill/>
          </a:ln>
        </p:spPr>
        <p:txBody>
          <a:bodyPr lIns="91425" tIns="91425" rIns="91425" bIns="91425" anchor="b" anchorCtr="0"/>
          <a:lstStyle>
            <a:lvl1pPr lvl="0" algn="ctr"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1"/>
          </p:nvPr>
        </p:nvSpPr>
        <p:spPr>
          <a:xfrm>
            <a:off x="1456266" y="3725333"/>
            <a:ext cx="6231466" cy="1309511"/>
          </a:xfrm>
          <a:prstGeom prst="rect">
            <a:avLst/>
          </a:prstGeom>
          <a:noFill/>
          <a:ln>
            <a:noFill/>
          </a:ln>
        </p:spPr>
        <p:txBody>
          <a:bodyPr lIns="91425" tIns="91425" rIns="91425" bIns="91425" anchor="t" anchorCtr="0"/>
          <a:lstStyle>
            <a:lvl1pPr marL="0" lvl="0" indent="0" algn="ctr" rtl="0">
              <a:spcBef>
                <a:spcPts val="0"/>
              </a:spcBef>
              <a:buClr>
                <a:schemeClr val="dk2"/>
              </a:buClr>
              <a:buFont typeface="Source Sans Pro"/>
              <a:buNone/>
              <a:defRPr/>
            </a:lvl1pPr>
            <a:lvl2pPr marL="457200" lvl="1" indent="0" rtl="0">
              <a:spcBef>
                <a:spcPts val="0"/>
              </a:spcBef>
              <a:buClr>
                <a:srgbClr val="888888"/>
              </a:buClr>
              <a:buFont typeface="Source Sans Pro"/>
              <a:buNone/>
              <a:defRPr/>
            </a:lvl2pPr>
            <a:lvl3pPr marL="914400" lvl="2" indent="0" rtl="0">
              <a:spcBef>
                <a:spcPts val="0"/>
              </a:spcBef>
              <a:buClr>
                <a:srgbClr val="888888"/>
              </a:buClr>
              <a:buFont typeface="Source Sans Pro"/>
              <a:buNone/>
              <a:defRPr/>
            </a:lvl3pPr>
            <a:lvl4pPr marL="1371600" lvl="3" indent="0" rtl="0">
              <a:spcBef>
                <a:spcPts val="0"/>
              </a:spcBef>
              <a:buClr>
                <a:srgbClr val="888888"/>
              </a:buClr>
              <a:buFont typeface="Source Sans Pro"/>
              <a:buNone/>
              <a:defRPr/>
            </a:lvl4pPr>
            <a:lvl5pPr marL="1828800" lvl="4" indent="0" rtl="0">
              <a:spcBef>
                <a:spcPts val="0"/>
              </a:spcBef>
              <a:buClr>
                <a:srgbClr val="888888"/>
              </a:buClr>
              <a:buFont typeface="Source Sans Pro"/>
              <a:buNone/>
              <a:defRPr/>
            </a:lvl5pPr>
            <a:lvl6pPr marL="2286000" lvl="5" indent="0" rtl="0">
              <a:spcBef>
                <a:spcPts val="0"/>
              </a:spcBef>
              <a:buClr>
                <a:srgbClr val="888888"/>
              </a:buClr>
              <a:buFont typeface="Source Sans Pro"/>
              <a:buNone/>
              <a:defRPr/>
            </a:lvl6pPr>
            <a:lvl7pPr marL="2743200" lvl="6" indent="0" rtl="0">
              <a:spcBef>
                <a:spcPts val="0"/>
              </a:spcBef>
              <a:buClr>
                <a:srgbClr val="888888"/>
              </a:buClr>
              <a:buFont typeface="Source Sans Pro"/>
              <a:buNone/>
              <a:defRPr/>
            </a:lvl7pPr>
            <a:lvl8pPr marL="3200400" lvl="7" indent="0" rtl="0">
              <a:spcBef>
                <a:spcPts val="0"/>
              </a:spcBef>
              <a:buClr>
                <a:srgbClr val="888888"/>
              </a:buClr>
              <a:buFont typeface="Source Sans Pro"/>
              <a:buNone/>
              <a:defRPr/>
            </a:lvl8pPr>
            <a:lvl9pPr marL="3657600" lvl="8" indent="0" rtl="0">
              <a:spcBef>
                <a:spcPts val="0"/>
              </a:spcBef>
              <a:buClr>
                <a:srgbClr val="888888"/>
              </a:buClr>
              <a:buFont typeface="Source Sans Pro"/>
              <a:buNone/>
              <a:defRPr/>
            </a:lvl9pPr>
          </a:lstStyle>
          <a:p>
            <a:endParaRPr/>
          </a:p>
        </p:txBody>
      </p:sp>
      <p:sp>
        <p:nvSpPr>
          <p:cNvPr id="40" name="Shape 40"/>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1" name="Shape 41"/>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2" name="Shape 42"/>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2"/>
                </a:solidFill>
                <a:latin typeface="Arial"/>
                <a:ea typeface="Arial"/>
                <a:cs typeface="Arial"/>
                <a:sym typeface="Arial"/>
              </a:rPr>
              <a:t>‹#›</a:t>
            </a:fld>
            <a:endParaRPr lang="en-US"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095023" y="817581"/>
            <a:ext cx="6965244" cy="1202484"/>
          </a:xfrm>
          <a:prstGeom prst="rect">
            <a:avLst/>
          </a:prstGeom>
          <a:noFill/>
          <a:ln>
            <a:noFill/>
          </a:ln>
        </p:spPr>
        <p:txBody>
          <a:bodyPr lIns="91425" tIns="91425" rIns="91425" bIns="91425" anchor="ctr" anchorCtr="0"/>
          <a:lstStyle>
            <a:lvl1pPr lvl="0" algn="ctr" rtl="0">
              <a:spcBef>
                <a:spcPts val="0"/>
              </a:spcBef>
              <a:buClr>
                <a:schemeClr val="dk1"/>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6" name="Shape 46"/>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7" name="Shape 47"/>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2"/>
                </a:solidFill>
                <a:latin typeface="Arial"/>
                <a:ea typeface="Arial"/>
                <a:cs typeface="Arial"/>
                <a:sym typeface="Arial"/>
              </a:rPr>
              <a:t>‹#›</a:t>
            </a:fld>
            <a:endParaRPr lang="en-US" sz="1400" b="0" i="0" u="none" strike="noStrike" cap="none">
              <a:solidFill>
                <a:schemeClr val="dk2"/>
              </a:solidFill>
              <a:latin typeface="Arial"/>
              <a:ea typeface="Arial"/>
              <a:cs typeface="Arial"/>
              <a:sym typeface="Arial"/>
            </a:endParaRPr>
          </a:p>
        </p:txBody>
      </p:sp>
      <p:sp>
        <p:nvSpPr>
          <p:cNvPr id="48" name="Shape 48"/>
          <p:cNvSpPr txBox="1">
            <a:spLocks noGrp="1"/>
          </p:cNvSpPr>
          <p:nvPr>
            <p:ph type="body" idx="1"/>
          </p:nvPr>
        </p:nvSpPr>
        <p:spPr>
          <a:xfrm>
            <a:off x="1298448" y="2121407"/>
            <a:ext cx="3200399" cy="3602735"/>
          </a:xfrm>
          <a:prstGeom prst="rect">
            <a:avLst/>
          </a:prstGeom>
          <a:noFill/>
          <a:ln>
            <a:noFill/>
          </a:ln>
        </p:spPr>
        <p:txBody>
          <a:bodyPr lIns="91425" tIns="91425" rIns="91425" bIns="91425" anchor="t" anchorCtr="0"/>
          <a:lstStyle>
            <a:lvl1pPr marL="274320" lvl="0" indent="-144780" algn="l" rtl="0">
              <a:spcBef>
                <a:spcPts val="480"/>
              </a:spcBef>
              <a:buClr>
                <a:schemeClr val="accent2"/>
              </a:buClr>
              <a:buChar char="O"/>
              <a:defRPr/>
            </a:lvl1pPr>
            <a:lvl2pPr marL="640080" lvl="1" indent="-165735" algn="l" rtl="0">
              <a:spcBef>
                <a:spcPts val="440"/>
              </a:spcBef>
              <a:buClr>
                <a:schemeClr val="accent2"/>
              </a:buClr>
              <a:buChar char="O"/>
              <a:defRPr/>
            </a:lvl2pPr>
            <a:lvl3pPr marL="914400" lvl="2" indent="-120650" algn="l" rtl="0">
              <a:spcBef>
                <a:spcPts val="400"/>
              </a:spcBef>
              <a:buClr>
                <a:schemeClr val="accent2"/>
              </a:buClr>
              <a:buChar char="O"/>
              <a:defRPr/>
            </a:lvl3pPr>
            <a:lvl4pPr marL="1280160" lvl="3" indent="-141605" algn="l" rtl="0">
              <a:spcBef>
                <a:spcPts val="360"/>
              </a:spcBef>
              <a:buClr>
                <a:schemeClr val="accent2"/>
              </a:buClr>
              <a:buChar char="O"/>
              <a:defRPr/>
            </a:lvl4pPr>
            <a:lvl5pPr marL="1645920" lvl="4" indent="-149860" algn="l" rtl="0">
              <a:spcBef>
                <a:spcPts val="320"/>
              </a:spcBef>
              <a:buClr>
                <a:schemeClr val="accent2"/>
              </a:buClr>
              <a:buChar char="O"/>
              <a:defRPr/>
            </a:lvl5pPr>
            <a:lvl6pPr marL="2011679" lvl="5" indent="-147319" algn="l" rtl="0">
              <a:spcBef>
                <a:spcPts val="320"/>
              </a:spcBef>
              <a:buClr>
                <a:schemeClr val="accent2"/>
              </a:buClr>
              <a:buChar char="O"/>
              <a:defRPr/>
            </a:lvl6pPr>
            <a:lvl7pPr marL="2377440" lvl="6" indent="-144779" algn="l" rtl="0">
              <a:spcBef>
                <a:spcPts val="320"/>
              </a:spcBef>
              <a:buClr>
                <a:schemeClr val="accent2"/>
              </a:buClr>
              <a:buChar char="O"/>
              <a:defRPr/>
            </a:lvl7pPr>
            <a:lvl8pPr marL="2743200" lvl="7" indent="-142239" algn="l" rtl="0">
              <a:spcBef>
                <a:spcPts val="320"/>
              </a:spcBef>
              <a:buClr>
                <a:schemeClr val="accent2"/>
              </a:buClr>
              <a:buChar char="O"/>
              <a:defRPr/>
            </a:lvl8pPr>
            <a:lvl9pPr marL="3108960" lvl="8" indent="-152400" algn="l" rtl="0">
              <a:spcBef>
                <a:spcPts val="320"/>
              </a:spcBef>
              <a:buClr>
                <a:schemeClr val="accent2"/>
              </a:buClr>
              <a:buChar char="O"/>
              <a:defRPr/>
            </a:lvl9pPr>
          </a:lstStyle>
          <a:p>
            <a:endParaRPr/>
          </a:p>
        </p:txBody>
      </p:sp>
      <p:sp>
        <p:nvSpPr>
          <p:cNvPr id="49" name="Shape 49"/>
          <p:cNvSpPr txBox="1">
            <a:spLocks noGrp="1"/>
          </p:cNvSpPr>
          <p:nvPr>
            <p:ph type="body" idx="2"/>
          </p:nvPr>
        </p:nvSpPr>
        <p:spPr>
          <a:xfrm>
            <a:off x="4663439" y="2119313"/>
            <a:ext cx="3200399" cy="3605211"/>
          </a:xfrm>
          <a:prstGeom prst="rect">
            <a:avLst/>
          </a:prstGeom>
          <a:noFill/>
          <a:ln>
            <a:noFill/>
          </a:ln>
        </p:spPr>
        <p:txBody>
          <a:bodyPr lIns="91425" tIns="91425" rIns="91425" bIns="91425" anchor="t" anchorCtr="0"/>
          <a:lstStyle>
            <a:lvl1pPr marL="274320" lvl="0" indent="-144780" algn="l" rtl="0">
              <a:spcBef>
                <a:spcPts val="480"/>
              </a:spcBef>
              <a:buClr>
                <a:schemeClr val="accent2"/>
              </a:buClr>
              <a:buChar char="O"/>
              <a:defRPr/>
            </a:lvl1pPr>
            <a:lvl2pPr marL="640080" lvl="1" indent="-165735" algn="l" rtl="0">
              <a:spcBef>
                <a:spcPts val="440"/>
              </a:spcBef>
              <a:buClr>
                <a:schemeClr val="accent2"/>
              </a:buClr>
              <a:buChar char="O"/>
              <a:defRPr/>
            </a:lvl2pPr>
            <a:lvl3pPr marL="914400" lvl="2" indent="-120650" algn="l" rtl="0">
              <a:spcBef>
                <a:spcPts val="400"/>
              </a:spcBef>
              <a:buClr>
                <a:schemeClr val="accent2"/>
              </a:buClr>
              <a:buChar char="O"/>
              <a:defRPr/>
            </a:lvl3pPr>
            <a:lvl4pPr marL="1280160" lvl="3" indent="-141605" algn="l" rtl="0">
              <a:spcBef>
                <a:spcPts val="360"/>
              </a:spcBef>
              <a:buClr>
                <a:schemeClr val="accent2"/>
              </a:buClr>
              <a:buChar char="O"/>
              <a:defRPr/>
            </a:lvl4pPr>
            <a:lvl5pPr marL="1645920" lvl="4" indent="-149860" algn="l" rtl="0">
              <a:spcBef>
                <a:spcPts val="320"/>
              </a:spcBef>
              <a:buClr>
                <a:schemeClr val="accent2"/>
              </a:buClr>
              <a:buChar char="O"/>
              <a:defRPr/>
            </a:lvl5pPr>
            <a:lvl6pPr marL="2011679" lvl="5" indent="-147319" algn="l" rtl="0">
              <a:spcBef>
                <a:spcPts val="320"/>
              </a:spcBef>
              <a:buClr>
                <a:schemeClr val="accent2"/>
              </a:buClr>
              <a:buChar char="O"/>
              <a:defRPr/>
            </a:lvl6pPr>
            <a:lvl7pPr marL="2377440" lvl="6" indent="-144779" algn="l" rtl="0">
              <a:spcBef>
                <a:spcPts val="320"/>
              </a:spcBef>
              <a:buClr>
                <a:schemeClr val="accent2"/>
              </a:buClr>
              <a:buChar char="O"/>
              <a:defRPr/>
            </a:lvl7pPr>
            <a:lvl8pPr marL="2743200" lvl="7" indent="-142239" algn="l" rtl="0">
              <a:spcBef>
                <a:spcPts val="320"/>
              </a:spcBef>
              <a:buClr>
                <a:schemeClr val="accent2"/>
              </a:buClr>
              <a:buChar char="O"/>
              <a:defRPr/>
            </a:lvl8pPr>
            <a:lvl9pPr marL="3108960" lvl="8" indent="-152400" algn="l" rtl="0">
              <a:spcBef>
                <a:spcPts val="320"/>
              </a:spcBef>
              <a:buClr>
                <a:schemeClr val="accent2"/>
              </a:buClr>
              <a:buChar char="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095023" y="817581"/>
            <a:ext cx="6965244" cy="1202484"/>
          </a:xfrm>
          <a:prstGeom prst="rect">
            <a:avLst/>
          </a:prstGeom>
          <a:noFill/>
          <a:ln>
            <a:noFill/>
          </a:ln>
        </p:spPr>
        <p:txBody>
          <a:bodyPr lIns="91425" tIns="91425" rIns="91425" bIns="91425" anchor="ctr" anchorCtr="0"/>
          <a:lstStyle>
            <a:lvl1pPr lvl="0" algn="ctr" rtl="0">
              <a:spcBef>
                <a:spcPts val="0"/>
              </a:spcBef>
              <a:buClr>
                <a:schemeClr val="dk1"/>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 name="Shape 52"/>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3" name="Shape 53"/>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4" name="Shape 54"/>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2"/>
                </a:solidFill>
                <a:latin typeface="Arial"/>
                <a:ea typeface="Arial"/>
                <a:cs typeface="Arial"/>
                <a:sym typeface="Arial"/>
              </a:rPr>
              <a:t>‹#›</a:t>
            </a:fld>
            <a:endParaRPr lang="en-US"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095023" y="817581"/>
            <a:ext cx="6965244" cy="1202484"/>
          </a:xfrm>
          <a:prstGeom prst="rect">
            <a:avLst/>
          </a:prstGeom>
          <a:noFill/>
          <a:ln>
            <a:noFill/>
          </a:ln>
        </p:spPr>
        <p:txBody>
          <a:bodyPr lIns="91425" tIns="91425" rIns="91425" bIns="91425" anchor="ctr" anchorCtr="0"/>
          <a:lstStyle>
            <a:lvl1pPr lvl="0" algn="ctr" rtl="0">
              <a:spcBef>
                <a:spcPts val="0"/>
              </a:spcBef>
              <a:buClr>
                <a:schemeClr val="dk1"/>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7" name="Shape 57"/>
          <p:cNvSpPr txBox="1">
            <a:spLocks noGrp="1"/>
          </p:cNvSpPr>
          <p:nvPr>
            <p:ph type="body" idx="1"/>
          </p:nvPr>
        </p:nvSpPr>
        <p:spPr>
          <a:xfrm>
            <a:off x="1463040" y="2119257"/>
            <a:ext cx="6196404" cy="3603812"/>
          </a:xfrm>
          <a:prstGeom prst="rect">
            <a:avLst/>
          </a:prstGeom>
          <a:noFill/>
          <a:ln>
            <a:noFill/>
          </a:ln>
        </p:spPr>
        <p:txBody>
          <a:bodyPr lIns="91425" tIns="91425" rIns="91425" bIns="91425" anchor="t" anchorCtr="0"/>
          <a:lstStyle>
            <a:lvl1pPr marL="274320" lvl="0" indent="-144780" algn="l" rtl="0">
              <a:spcBef>
                <a:spcPts val="480"/>
              </a:spcBef>
              <a:buClr>
                <a:schemeClr val="accent2"/>
              </a:buClr>
              <a:buChar char="O"/>
              <a:defRPr/>
            </a:lvl1pPr>
            <a:lvl2pPr marL="640080" lvl="1" indent="-165735" algn="l" rtl="0">
              <a:spcBef>
                <a:spcPts val="440"/>
              </a:spcBef>
              <a:buClr>
                <a:schemeClr val="accent2"/>
              </a:buClr>
              <a:buChar char="O"/>
              <a:defRPr/>
            </a:lvl2pPr>
            <a:lvl3pPr marL="914400" lvl="2" indent="-120650" algn="l" rtl="0">
              <a:spcBef>
                <a:spcPts val="400"/>
              </a:spcBef>
              <a:buClr>
                <a:schemeClr val="accent2"/>
              </a:buClr>
              <a:buChar char="O"/>
              <a:defRPr/>
            </a:lvl3pPr>
            <a:lvl4pPr marL="1280160" lvl="3" indent="-141605" algn="l" rtl="0">
              <a:spcBef>
                <a:spcPts val="360"/>
              </a:spcBef>
              <a:buClr>
                <a:schemeClr val="accent2"/>
              </a:buClr>
              <a:buChar char="O"/>
              <a:defRPr/>
            </a:lvl4pPr>
            <a:lvl5pPr marL="1645920" lvl="4" indent="-149860" algn="l" rtl="0">
              <a:spcBef>
                <a:spcPts val="320"/>
              </a:spcBef>
              <a:buClr>
                <a:schemeClr val="accent2"/>
              </a:buClr>
              <a:buChar char="O"/>
              <a:defRPr/>
            </a:lvl5pPr>
            <a:lvl6pPr marL="2011679" lvl="5" indent="-147319" algn="l" rtl="0">
              <a:spcBef>
                <a:spcPts val="320"/>
              </a:spcBef>
              <a:buClr>
                <a:schemeClr val="accent2"/>
              </a:buClr>
              <a:buChar char="O"/>
              <a:defRPr/>
            </a:lvl6pPr>
            <a:lvl7pPr marL="2377440" lvl="6" indent="-144779" algn="l" rtl="0">
              <a:spcBef>
                <a:spcPts val="320"/>
              </a:spcBef>
              <a:buClr>
                <a:schemeClr val="accent2"/>
              </a:buClr>
              <a:buChar char="O"/>
              <a:defRPr/>
            </a:lvl7pPr>
            <a:lvl8pPr marL="2743200" lvl="7" indent="-142239" algn="l" rtl="0">
              <a:spcBef>
                <a:spcPts val="320"/>
              </a:spcBef>
              <a:buClr>
                <a:schemeClr val="accent2"/>
              </a:buClr>
              <a:buChar char="O"/>
              <a:defRPr/>
            </a:lvl8pPr>
            <a:lvl9pPr marL="3108960" lvl="8" indent="-152400" algn="l" rtl="0">
              <a:spcBef>
                <a:spcPts val="320"/>
              </a:spcBef>
              <a:buClr>
                <a:schemeClr val="accent2"/>
              </a:buClr>
              <a:buChar char="O"/>
              <a:defRPr/>
            </a:lvl9pPr>
          </a:lstStyle>
          <a:p>
            <a:endParaRPr/>
          </a:p>
        </p:txBody>
      </p:sp>
      <p:sp>
        <p:nvSpPr>
          <p:cNvPr id="58" name="Shape 58"/>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9" name="Shape 59"/>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0" name="Shape 60"/>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2"/>
                </a:solidFill>
                <a:latin typeface="Arial"/>
                <a:ea typeface="Arial"/>
                <a:cs typeface="Arial"/>
                <a:sym typeface="Arial"/>
              </a:rPr>
              <a:t>‹#›</a:t>
            </a:fld>
            <a:endParaRPr lang="en-US"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095023" y="817581"/>
            <a:ext cx="6965244" cy="1202484"/>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1557869" y="2122311"/>
            <a:ext cx="2939521" cy="820207"/>
          </a:xfrm>
          <a:prstGeom prst="rect">
            <a:avLst/>
          </a:prstGeom>
          <a:noFill/>
          <a:ln>
            <a:noFill/>
          </a:ln>
        </p:spPr>
        <p:txBody>
          <a:bodyPr lIns="91425" tIns="91425" rIns="91425" bIns="91425" anchor="b" anchorCtr="0"/>
          <a:lstStyle>
            <a:lvl1pPr marL="0" lvl="0" indent="0" algn="ctr" rtl="0">
              <a:spcBef>
                <a:spcPts val="0"/>
              </a:spcBef>
              <a:buClr>
                <a:schemeClr val="dk2"/>
              </a:buClr>
              <a:buFont typeface="Source Sans Pro"/>
              <a:buNone/>
              <a:defRPr/>
            </a:lvl1pPr>
            <a:lvl2pPr marL="457200" lvl="1" indent="0" rtl="0">
              <a:spcBef>
                <a:spcPts val="0"/>
              </a:spcBef>
              <a:buFont typeface="Source Sans Pro"/>
              <a:buNone/>
              <a:defRPr/>
            </a:lvl2pPr>
            <a:lvl3pPr marL="914400" lvl="2" indent="0" rtl="0">
              <a:spcBef>
                <a:spcPts val="0"/>
              </a:spcBef>
              <a:buFont typeface="Source Sans Pro"/>
              <a:buNone/>
              <a:defRPr/>
            </a:lvl3pPr>
            <a:lvl4pPr marL="1371600" lvl="3" indent="0" rtl="0">
              <a:spcBef>
                <a:spcPts val="0"/>
              </a:spcBef>
              <a:buFont typeface="Source Sans Pro"/>
              <a:buNone/>
              <a:defRPr/>
            </a:lvl4pPr>
            <a:lvl5pPr marL="1828800" lvl="4" indent="0" rtl="0">
              <a:spcBef>
                <a:spcPts val="0"/>
              </a:spcBef>
              <a:buFont typeface="Source Sans Pro"/>
              <a:buNone/>
              <a:defRPr/>
            </a:lvl5pPr>
            <a:lvl6pPr marL="2286000" lvl="5" indent="0" rtl="0">
              <a:spcBef>
                <a:spcPts val="0"/>
              </a:spcBef>
              <a:buFont typeface="Source Sans Pro"/>
              <a:buNone/>
              <a:defRPr/>
            </a:lvl6pPr>
            <a:lvl7pPr marL="2743200" lvl="6" indent="0" rtl="0">
              <a:spcBef>
                <a:spcPts val="0"/>
              </a:spcBef>
              <a:buFont typeface="Source Sans Pro"/>
              <a:buNone/>
              <a:defRPr/>
            </a:lvl7pPr>
            <a:lvl8pPr marL="3200400" lvl="7" indent="0" rtl="0">
              <a:spcBef>
                <a:spcPts val="0"/>
              </a:spcBef>
              <a:buFont typeface="Source Sans Pro"/>
              <a:buNone/>
              <a:defRPr/>
            </a:lvl8pPr>
            <a:lvl9pPr marL="3657600" lvl="8" indent="0" rtl="0">
              <a:spcBef>
                <a:spcPts val="0"/>
              </a:spcBef>
              <a:buFont typeface="Source Sans Pro"/>
              <a:buNone/>
              <a:defRPr/>
            </a:lvl9pPr>
          </a:lstStyle>
          <a:p>
            <a:endParaRPr/>
          </a:p>
        </p:txBody>
      </p:sp>
      <p:sp>
        <p:nvSpPr>
          <p:cNvPr id="64" name="Shape 64"/>
          <p:cNvSpPr txBox="1">
            <a:spLocks noGrp="1"/>
          </p:cNvSpPr>
          <p:nvPr>
            <p:ph type="body" idx="2"/>
          </p:nvPr>
        </p:nvSpPr>
        <p:spPr>
          <a:xfrm>
            <a:off x="4910669" y="2122310"/>
            <a:ext cx="2944367" cy="822960"/>
          </a:xfrm>
          <a:prstGeom prst="rect">
            <a:avLst/>
          </a:prstGeom>
          <a:noFill/>
          <a:ln>
            <a:noFill/>
          </a:ln>
        </p:spPr>
        <p:txBody>
          <a:bodyPr lIns="91425" tIns="91425" rIns="91425" bIns="91425" anchor="b" anchorCtr="0"/>
          <a:lstStyle>
            <a:lvl1pPr marL="0" lvl="0" indent="0" algn="ctr" rtl="0">
              <a:spcBef>
                <a:spcPts val="0"/>
              </a:spcBef>
              <a:buClr>
                <a:schemeClr val="dk2"/>
              </a:buClr>
              <a:buFont typeface="Source Sans Pro"/>
              <a:buNone/>
              <a:defRPr/>
            </a:lvl1pPr>
            <a:lvl2pPr marL="457200" lvl="1" indent="0" rtl="0">
              <a:spcBef>
                <a:spcPts val="0"/>
              </a:spcBef>
              <a:buFont typeface="Source Sans Pro"/>
              <a:buNone/>
              <a:defRPr/>
            </a:lvl2pPr>
            <a:lvl3pPr marL="914400" lvl="2" indent="0" rtl="0">
              <a:spcBef>
                <a:spcPts val="0"/>
              </a:spcBef>
              <a:buFont typeface="Source Sans Pro"/>
              <a:buNone/>
              <a:defRPr/>
            </a:lvl3pPr>
            <a:lvl4pPr marL="1371600" lvl="3" indent="0" rtl="0">
              <a:spcBef>
                <a:spcPts val="0"/>
              </a:spcBef>
              <a:buFont typeface="Source Sans Pro"/>
              <a:buNone/>
              <a:defRPr/>
            </a:lvl4pPr>
            <a:lvl5pPr marL="1828800" lvl="4" indent="0" rtl="0">
              <a:spcBef>
                <a:spcPts val="0"/>
              </a:spcBef>
              <a:buFont typeface="Source Sans Pro"/>
              <a:buNone/>
              <a:defRPr/>
            </a:lvl5pPr>
            <a:lvl6pPr marL="2286000" lvl="5" indent="0" rtl="0">
              <a:spcBef>
                <a:spcPts val="0"/>
              </a:spcBef>
              <a:buFont typeface="Source Sans Pro"/>
              <a:buNone/>
              <a:defRPr/>
            </a:lvl6pPr>
            <a:lvl7pPr marL="2743200" lvl="6" indent="0" rtl="0">
              <a:spcBef>
                <a:spcPts val="0"/>
              </a:spcBef>
              <a:buFont typeface="Source Sans Pro"/>
              <a:buNone/>
              <a:defRPr/>
            </a:lvl7pPr>
            <a:lvl8pPr marL="3200400" lvl="7" indent="0" rtl="0">
              <a:spcBef>
                <a:spcPts val="0"/>
              </a:spcBef>
              <a:buFont typeface="Source Sans Pro"/>
              <a:buNone/>
              <a:defRPr/>
            </a:lvl8pPr>
            <a:lvl9pPr marL="3657600" lvl="8" indent="0" rtl="0">
              <a:spcBef>
                <a:spcPts val="0"/>
              </a:spcBef>
              <a:buFont typeface="Source Sans Pro"/>
              <a:buNone/>
              <a:defRPr/>
            </a:lvl9pPr>
          </a:lstStyle>
          <a:p>
            <a:endParaRPr/>
          </a:p>
        </p:txBody>
      </p:sp>
      <p:sp>
        <p:nvSpPr>
          <p:cNvPr id="65" name="Shape 65"/>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6" name="Shape 66"/>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7" name="Shape 67"/>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2"/>
                </a:solidFill>
                <a:latin typeface="Arial"/>
                <a:ea typeface="Arial"/>
                <a:cs typeface="Arial"/>
                <a:sym typeface="Arial"/>
              </a:rPr>
              <a:t>‹#›</a:t>
            </a:fld>
            <a:endParaRPr lang="en-US" sz="1400" b="0" i="0" u="none" strike="noStrike" cap="none">
              <a:solidFill>
                <a:schemeClr val="dk2"/>
              </a:solidFill>
              <a:latin typeface="Arial"/>
              <a:ea typeface="Arial"/>
              <a:cs typeface="Arial"/>
              <a:sym typeface="Arial"/>
            </a:endParaRPr>
          </a:p>
        </p:txBody>
      </p:sp>
      <p:sp>
        <p:nvSpPr>
          <p:cNvPr id="68" name="Shape 68"/>
          <p:cNvSpPr txBox="1">
            <a:spLocks noGrp="1"/>
          </p:cNvSpPr>
          <p:nvPr>
            <p:ph type="body" idx="3"/>
          </p:nvPr>
        </p:nvSpPr>
        <p:spPr>
          <a:xfrm>
            <a:off x="1298448" y="2944367"/>
            <a:ext cx="3227831" cy="2779775"/>
          </a:xfrm>
          <a:prstGeom prst="rect">
            <a:avLst/>
          </a:prstGeom>
          <a:noFill/>
          <a:ln>
            <a:noFill/>
          </a:ln>
        </p:spPr>
        <p:txBody>
          <a:bodyPr lIns="91425" tIns="91425" rIns="91425" bIns="91425" anchor="t" anchorCtr="0"/>
          <a:lstStyle>
            <a:lvl1pPr marL="274320" lvl="0" indent="-144780" algn="l" rtl="0">
              <a:spcBef>
                <a:spcPts val="480"/>
              </a:spcBef>
              <a:buClr>
                <a:schemeClr val="accent2"/>
              </a:buClr>
              <a:buChar char="O"/>
              <a:defRPr/>
            </a:lvl1pPr>
            <a:lvl2pPr marL="640080" lvl="1" indent="-165735" algn="l" rtl="0">
              <a:spcBef>
                <a:spcPts val="440"/>
              </a:spcBef>
              <a:buClr>
                <a:schemeClr val="accent2"/>
              </a:buClr>
              <a:buChar char="O"/>
              <a:defRPr/>
            </a:lvl2pPr>
            <a:lvl3pPr marL="914400" lvl="2" indent="-120650" algn="l" rtl="0">
              <a:spcBef>
                <a:spcPts val="400"/>
              </a:spcBef>
              <a:buClr>
                <a:schemeClr val="accent2"/>
              </a:buClr>
              <a:buChar char="O"/>
              <a:defRPr/>
            </a:lvl3pPr>
            <a:lvl4pPr marL="1280160" lvl="3" indent="-141605" algn="l" rtl="0">
              <a:spcBef>
                <a:spcPts val="360"/>
              </a:spcBef>
              <a:buClr>
                <a:schemeClr val="accent2"/>
              </a:buClr>
              <a:buChar char="O"/>
              <a:defRPr/>
            </a:lvl4pPr>
            <a:lvl5pPr marL="1645920" lvl="4" indent="-149860" algn="l" rtl="0">
              <a:spcBef>
                <a:spcPts val="320"/>
              </a:spcBef>
              <a:buClr>
                <a:schemeClr val="accent2"/>
              </a:buClr>
              <a:buChar char="O"/>
              <a:defRPr/>
            </a:lvl5pPr>
            <a:lvl6pPr marL="2011679" lvl="5" indent="-147319" algn="l" rtl="0">
              <a:spcBef>
                <a:spcPts val="320"/>
              </a:spcBef>
              <a:buClr>
                <a:schemeClr val="accent2"/>
              </a:buClr>
              <a:buChar char="O"/>
              <a:defRPr/>
            </a:lvl6pPr>
            <a:lvl7pPr marL="2377440" lvl="6" indent="-144779" algn="l" rtl="0">
              <a:spcBef>
                <a:spcPts val="320"/>
              </a:spcBef>
              <a:buClr>
                <a:schemeClr val="accent2"/>
              </a:buClr>
              <a:buChar char="O"/>
              <a:defRPr/>
            </a:lvl7pPr>
            <a:lvl8pPr marL="2743200" lvl="7" indent="-142239" algn="l" rtl="0">
              <a:spcBef>
                <a:spcPts val="320"/>
              </a:spcBef>
              <a:buClr>
                <a:schemeClr val="accent2"/>
              </a:buClr>
              <a:buChar char="O"/>
              <a:defRPr/>
            </a:lvl8pPr>
            <a:lvl9pPr marL="3108960" lvl="8" indent="-152400" algn="l" rtl="0">
              <a:spcBef>
                <a:spcPts val="320"/>
              </a:spcBef>
              <a:buClr>
                <a:schemeClr val="accent2"/>
              </a:buClr>
              <a:buChar char="O"/>
              <a:defRPr/>
            </a:lvl9pPr>
          </a:lstStyle>
          <a:p>
            <a:endParaRPr/>
          </a:p>
        </p:txBody>
      </p:sp>
      <p:sp>
        <p:nvSpPr>
          <p:cNvPr id="69" name="Shape 69"/>
          <p:cNvSpPr txBox="1">
            <a:spLocks noGrp="1"/>
          </p:cNvSpPr>
          <p:nvPr>
            <p:ph type="body" idx="4"/>
          </p:nvPr>
        </p:nvSpPr>
        <p:spPr>
          <a:xfrm>
            <a:off x="4645151" y="2944813"/>
            <a:ext cx="3227831" cy="2779775"/>
          </a:xfrm>
          <a:prstGeom prst="rect">
            <a:avLst/>
          </a:prstGeom>
          <a:noFill/>
          <a:ln>
            <a:noFill/>
          </a:ln>
        </p:spPr>
        <p:txBody>
          <a:bodyPr lIns="91425" tIns="91425" rIns="91425" bIns="91425" anchor="t" anchorCtr="0"/>
          <a:lstStyle>
            <a:lvl1pPr marL="274320" lvl="0" indent="-144780" algn="l" rtl="0">
              <a:spcBef>
                <a:spcPts val="480"/>
              </a:spcBef>
              <a:buClr>
                <a:schemeClr val="accent2"/>
              </a:buClr>
              <a:buChar char="O"/>
              <a:defRPr/>
            </a:lvl1pPr>
            <a:lvl2pPr marL="640080" lvl="1" indent="-165735" algn="l" rtl="0">
              <a:spcBef>
                <a:spcPts val="440"/>
              </a:spcBef>
              <a:buClr>
                <a:schemeClr val="accent2"/>
              </a:buClr>
              <a:buChar char="O"/>
              <a:defRPr/>
            </a:lvl2pPr>
            <a:lvl3pPr marL="914400" lvl="2" indent="-120650" algn="l" rtl="0">
              <a:spcBef>
                <a:spcPts val="400"/>
              </a:spcBef>
              <a:buClr>
                <a:schemeClr val="accent2"/>
              </a:buClr>
              <a:buChar char="O"/>
              <a:defRPr/>
            </a:lvl3pPr>
            <a:lvl4pPr marL="1280160" lvl="3" indent="-141605" algn="l" rtl="0">
              <a:spcBef>
                <a:spcPts val="360"/>
              </a:spcBef>
              <a:buClr>
                <a:schemeClr val="accent2"/>
              </a:buClr>
              <a:buChar char="O"/>
              <a:defRPr/>
            </a:lvl4pPr>
            <a:lvl5pPr marL="1645920" lvl="4" indent="-149860" algn="l" rtl="0">
              <a:spcBef>
                <a:spcPts val="320"/>
              </a:spcBef>
              <a:buClr>
                <a:schemeClr val="accent2"/>
              </a:buClr>
              <a:buChar char="O"/>
              <a:defRPr/>
            </a:lvl5pPr>
            <a:lvl6pPr marL="2011679" lvl="5" indent="-147319" algn="l" rtl="0">
              <a:spcBef>
                <a:spcPts val="320"/>
              </a:spcBef>
              <a:buClr>
                <a:schemeClr val="accent2"/>
              </a:buClr>
              <a:buChar char="O"/>
              <a:defRPr/>
            </a:lvl6pPr>
            <a:lvl7pPr marL="2377440" lvl="6" indent="-144779" algn="l" rtl="0">
              <a:spcBef>
                <a:spcPts val="320"/>
              </a:spcBef>
              <a:buClr>
                <a:schemeClr val="accent2"/>
              </a:buClr>
              <a:buChar char="O"/>
              <a:defRPr/>
            </a:lvl7pPr>
            <a:lvl8pPr marL="2743200" lvl="7" indent="-142239" algn="l" rtl="0">
              <a:spcBef>
                <a:spcPts val="320"/>
              </a:spcBef>
              <a:buClr>
                <a:schemeClr val="accent2"/>
              </a:buClr>
              <a:buChar char="O"/>
              <a:defRPr/>
            </a:lvl8pPr>
            <a:lvl9pPr marL="3108960" lvl="8" indent="-152400" algn="l" rtl="0">
              <a:spcBef>
                <a:spcPts val="320"/>
              </a:spcBef>
              <a:buClr>
                <a:schemeClr val="accent2"/>
              </a:buClr>
              <a:buChar char="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0"/>
        <p:cNvGrpSpPr/>
        <p:nvPr/>
      </p:nvGrpSpPr>
      <p:grpSpPr>
        <a:xfrm>
          <a:off x="0" y="0"/>
          <a:ext cx="0" cy="0"/>
          <a:chOff x="0" y="0"/>
          <a:chExt cx="0" cy="0"/>
        </a:xfrm>
      </p:grpSpPr>
      <p:sp>
        <p:nvSpPr>
          <p:cNvPr id="71" name="Shape 71"/>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2" name="Shape 72"/>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3" name="Shape 73"/>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2"/>
                </a:solidFill>
                <a:latin typeface="Arial"/>
                <a:ea typeface="Arial"/>
                <a:cs typeface="Arial"/>
                <a:sym typeface="Arial"/>
              </a:rPr>
              <a:t>‹#›</a:t>
            </a:fld>
            <a:endParaRPr lang="en-US"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4"/>
        <p:cNvGrpSpPr/>
        <p:nvPr/>
      </p:nvGrpSpPr>
      <p:grpSpPr>
        <a:xfrm>
          <a:off x="0" y="0"/>
          <a:ext cx="0" cy="0"/>
          <a:chOff x="0" y="0"/>
          <a:chExt cx="0" cy="0"/>
        </a:xfrm>
      </p:grpSpPr>
      <p:grpSp>
        <p:nvGrpSpPr>
          <p:cNvPr id="75" name="Shape 75"/>
          <p:cNvGrpSpPr/>
          <p:nvPr/>
        </p:nvGrpSpPr>
        <p:grpSpPr>
          <a:xfrm>
            <a:off x="0" y="0"/>
            <a:ext cx="9144000" cy="6858000"/>
            <a:chOff x="0" y="0"/>
            <a:chExt cx="9144000" cy="6858000"/>
          </a:xfrm>
        </p:grpSpPr>
        <p:sp>
          <p:nvSpPr>
            <p:cNvPr id="76" name="Shape 76"/>
            <p:cNvSpPr/>
            <p:nvPr/>
          </p:nvSpPr>
          <p:spPr>
            <a:xfrm>
              <a:off x="0" y="0"/>
              <a:ext cx="7162799"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77" name="Shape 77"/>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grpSp>
      <p:sp>
        <p:nvSpPr>
          <p:cNvPr id="78" name="Shape 78"/>
          <p:cNvSpPr/>
          <p:nvPr/>
        </p:nvSpPr>
        <p:spPr>
          <a:xfrm rot="10800000">
            <a:off x="632177" y="6058037"/>
            <a:ext cx="7721600" cy="537209"/>
          </a:xfrm>
          <a:custGeom>
            <a:avLst/>
            <a:gdLst/>
            <a:ahLst/>
            <a:cxnLst/>
            <a:rect l="0" t="0" r="0" b="0"/>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79" name="Shape 79"/>
          <p:cNvSpPr/>
          <p:nvPr/>
        </p:nvSpPr>
        <p:spPr>
          <a:xfrm rot="60000">
            <a:off x="4468872" y="605162"/>
            <a:ext cx="3788940" cy="572229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80" name="Shape 80"/>
          <p:cNvSpPr/>
          <p:nvPr/>
        </p:nvSpPr>
        <p:spPr>
          <a:xfrm rot="60000">
            <a:off x="4471415" y="603504"/>
            <a:ext cx="3788940" cy="5722295"/>
          </a:xfrm>
          <a:prstGeom prst="rect">
            <a:avLst/>
          </a:prstGeom>
          <a:blipFill rotWithShape="1">
            <a:blip r:embed="rId2">
              <a:alphaModFix amt="20000"/>
            </a:blip>
            <a:tile tx="0" ty="0" sx="100000" sy="100000" flip="none" algn="tl"/>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81" name="Shape 81"/>
          <p:cNvSpPr/>
          <p:nvPr/>
        </p:nvSpPr>
        <p:spPr>
          <a:xfrm rot="-60000">
            <a:off x="749204" y="576868"/>
            <a:ext cx="3788940" cy="572229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82" name="Shape 82"/>
          <p:cNvSpPr/>
          <p:nvPr/>
        </p:nvSpPr>
        <p:spPr>
          <a:xfrm rot="-60000">
            <a:off x="749807" y="576072"/>
            <a:ext cx="3788940" cy="5722295"/>
          </a:xfrm>
          <a:prstGeom prst="rect">
            <a:avLst/>
          </a:prstGeom>
          <a:blipFill rotWithShape="1">
            <a:blip r:embed="rId2">
              <a:alphaModFix amt="20000"/>
            </a:blip>
            <a:tile tx="0" ty="0" sx="100000" sy="100000" flip="none" algn="tl"/>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pic>
        <p:nvPicPr>
          <p:cNvPr id="83" name="Shape 83" descr="C:\Users\Administrator\Desktop\Pushpin Dev\Assets\pushpinLef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435684">
            <a:off x="2371106" y="293953"/>
            <a:ext cx="567831" cy="567829"/>
          </a:xfrm>
          <a:prstGeom prst="rect">
            <a:avLst/>
          </a:prstGeom>
          <a:noFill/>
          <a:ln>
            <a:noFill/>
          </a:ln>
        </p:spPr>
      </p:pic>
      <p:pic>
        <p:nvPicPr>
          <p:cNvPr id="84" name="Shape 84" descr="C:\Users\Administrator\Desktop\Pushpin Dev\Assets\pushpinLef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4096196">
            <a:off x="6279647" y="333162"/>
            <a:ext cx="566927" cy="566927"/>
          </a:xfrm>
          <a:prstGeom prst="rect">
            <a:avLst/>
          </a:prstGeom>
          <a:noFill/>
          <a:ln>
            <a:noFill/>
          </a:ln>
        </p:spPr>
      </p:pic>
      <p:sp>
        <p:nvSpPr>
          <p:cNvPr id="85" name="Shape 85"/>
          <p:cNvSpPr txBox="1">
            <a:spLocks noGrp="1"/>
          </p:cNvSpPr>
          <p:nvPr>
            <p:ph type="title"/>
          </p:nvPr>
        </p:nvSpPr>
        <p:spPr>
          <a:xfrm rot="-60000">
            <a:off x="1108975" y="2020042"/>
            <a:ext cx="3064826" cy="1503037"/>
          </a:xfrm>
          <a:prstGeom prst="rect">
            <a:avLst/>
          </a:prstGeom>
          <a:noFill/>
          <a:ln>
            <a:noFill/>
          </a:ln>
        </p:spPr>
        <p:txBody>
          <a:bodyPr lIns="91425" tIns="91425" rIns="91425" bIns="91425" anchor="b" anchorCtr="0"/>
          <a:lstStyle>
            <a:lvl1pPr lvl="0" algn="ctr"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6" name="Shape 86"/>
          <p:cNvSpPr txBox="1">
            <a:spLocks noGrp="1"/>
          </p:cNvSpPr>
          <p:nvPr>
            <p:ph type="body" idx="1"/>
          </p:nvPr>
        </p:nvSpPr>
        <p:spPr>
          <a:xfrm rot="60000">
            <a:off x="4854290" y="1150992"/>
            <a:ext cx="3020791" cy="4625489"/>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7" name="Shape 87"/>
          <p:cNvSpPr txBox="1">
            <a:spLocks noGrp="1"/>
          </p:cNvSpPr>
          <p:nvPr>
            <p:ph type="body" idx="2"/>
          </p:nvPr>
        </p:nvSpPr>
        <p:spPr>
          <a:xfrm rot="-60000">
            <a:off x="1148125" y="3623748"/>
            <a:ext cx="3048891" cy="2100399"/>
          </a:xfrm>
          <a:prstGeom prst="rect">
            <a:avLst/>
          </a:prstGeom>
          <a:noFill/>
          <a:ln>
            <a:noFill/>
          </a:ln>
        </p:spPr>
        <p:txBody>
          <a:bodyPr lIns="91425" tIns="91425" rIns="91425" bIns="91425" anchor="t" anchorCtr="0"/>
          <a:lstStyle>
            <a:lvl1pPr marL="0" lvl="0" indent="0" algn="ctr" rtl="0">
              <a:spcBef>
                <a:spcPts val="0"/>
              </a:spcBef>
              <a:buFont typeface="Source Sans Pro"/>
              <a:buNone/>
              <a:defRPr/>
            </a:lvl1pPr>
            <a:lvl2pPr marL="457200" lvl="1" indent="0" rtl="0">
              <a:spcBef>
                <a:spcPts val="0"/>
              </a:spcBef>
              <a:buFont typeface="Source Sans Pro"/>
              <a:buNone/>
              <a:defRPr/>
            </a:lvl2pPr>
            <a:lvl3pPr marL="914400" lvl="2" indent="0" rtl="0">
              <a:spcBef>
                <a:spcPts val="0"/>
              </a:spcBef>
              <a:buFont typeface="Source Sans Pro"/>
              <a:buNone/>
              <a:defRPr/>
            </a:lvl3pPr>
            <a:lvl4pPr marL="1371600" lvl="3" indent="0" rtl="0">
              <a:spcBef>
                <a:spcPts val="0"/>
              </a:spcBef>
              <a:buFont typeface="Source Sans Pro"/>
              <a:buNone/>
              <a:defRPr/>
            </a:lvl4pPr>
            <a:lvl5pPr marL="1828800" lvl="4" indent="0" rtl="0">
              <a:spcBef>
                <a:spcPts val="0"/>
              </a:spcBef>
              <a:buFont typeface="Source Sans Pro"/>
              <a:buNone/>
              <a:defRPr/>
            </a:lvl5pPr>
            <a:lvl6pPr marL="2286000" lvl="5" indent="0" rtl="0">
              <a:spcBef>
                <a:spcPts val="0"/>
              </a:spcBef>
              <a:buFont typeface="Source Sans Pro"/>
              <a:buNone/>
              <a:defRPr/>
            </a:lvl6pPr>
            <a:lvl7pPr marL="2743200" lvl="6" indent="0" rtl="0">
              <a:spcBef>
                <a:spcPts val="0"/>
              </a:spcBef>
              <a:buFont typeface="Source Sans Pro"/>
              <a:buNone/>
              <a:defRPr/>
            </a:lvl7pPr>
            <a:lvl8pPr marL="3200400" lvl="7" indent="0" rtl="0">
              <a:spcBef>
                <a:spcPts val="0"/>
              </a:spcBef>
              <a:buFont typeface="Source Sans Pro"/>
              <a:buNone/>
              <a:defRPr/>
            </a:lvl8pPr>
            <a:lvl9pPr marL="3657600" lvl="8" indent="0" rtl="0">
              <a:spcBef>
                <a:spcPts val="0"/>
              </a:spcBef>
              <a:buFont typeface="Source Sans Pro"/>
              <a:buNone/>
              <a:defRPr/>
            </a:lvl9pPr>
          </a:lstStyle>
          <a:p>
            <a:endParaRPr/>
          </a:p>
        </p:txBody>
      </p:sp>
      <p:sp>
        <p:nvSpPr>
          <p:cNvPr id="88" name="Shape 88"/>
          <p:cNvSpPr txBox="1">
            <a:spLocks noGrp="1"/>
          </p:cNvSpPr>
          <p:nvPr>
            <p:ph type="dt" idx="10"/>
          </p:nvPr>
        </p:nvSpPr>
        <p:spPr>
          <a:xfrm rot="60000">
            <a:off x="6341697" y="5885672"/>
            <a:ext cx="1213820" cy="365124"/>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9" name="Shape 89"/>
          <p:cNvSpPr txBox="1">
            <a:spLocks noGrp="1"/>
          </p:cNvSpPr>
          <p:nvPr>
            <p:ph type="ftr" idx="11"/>
          </p:nvPr>
        </p:nvSpPr>
        <p:spPr>
          <a:xfrm rot="-60000">
            <a:off x="914554" y="5829260"/>
            <a:ext cx="3522607" cy="365124"/>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0" name="Shape 90"/>
          <p:cNvSpPr txBox="1">
            <a:spLocks noGrp="1"/>
          </p:cNvSpPr>
          <p:nvPr>
            <p:ph type="sldNum" idx="12"/>
          </p:nvPr>
        </p:nvSpPr>
        <p:spPr>
          <a:xfrm rot="60000">
            <a:off x="7557313" y="5896961"/>
            <a:ext cx="554022"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2"/>
                </a:solidFill>
                <a:latin typeface="Arial"/>
                <a:ea typeface="Arial"/>
                <a:cs typeface="Arial"/>
                <a:sym typeface="Arial"/>
              </a:rPr>
              <a:t>‹#›</a:t>
            </a:fld>
            <a:endParaRPr lang="en-US"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1"/>
        <p:cNvGrpSpPr/>
        <p:nvPr/>
      </p:nvGrpSpPr>
      <p:grpSpPr>
        <a:xfrm>
          <a:off x="0" y="0"/>
          <a:ext cx="0" cy="0"/>
          <a:chOff x="0" y="0"/>
          <a:chExt cx="0" cy="0"/>
        </a:xfrm>
      </p:grpSpPr>
      <p:grpSp>
        <p:nvGrpSpPr>
          <p:cNvPr id="92" name="Shape 92"/>
          <p:cNvGrpSpPr/>
          <p:nvPr/>
        </p:nvGrpSpPr>
        <p:grpSpPr>
          <a:xfrm>
            <a:off x="0" y="0"/>
            <a:ext cx="9144000" cy="6858000"/>
            <a:chOff x="0" y="0"/>
            <a:chExt cx="9144000" cy="6858000"/>
          </a:xfrm>
        </p:grpSpPr>
        <p:sp>
          <p:nvSpPr>
            <p:cNvPr id="93" name="Shape 93"/>
            <p:cNvSpPr/>
            <p:nvPr/>
          </p:nvSpPr>
          <p:spPr>
            <a:xfrm>
              <a:off x="0" y="0"/>
              <a:ext cx="7162799"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94" name="Shape 94"/>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grpSp>
      <p:sp>
        <p:nvSpPr>
          <p:cNvPr id="95" name="Shape 95"/>
          <p:cNvSpPr/>
          <p:nvPr/>
        </p:nvSpPr>
        <p:spPr>
          <a:xfrm rot="10800000">
            <a:off x="632177" y="6058037"/>
            <a:ext cx="7721600" cy="537209"/>
          </a:xfrm>
          <a:custGeom>
            <a:avLst/>
            <a:gdLst/>
            <a:ahLst/>
            <a:cxnLst/>
            <a:rect l="0" t="0" r="0" b="0"/>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96" name="Shape 96"/>
          <p:cNvSpPr/>
          <p:nvPr/>
        </p:nvSpPr>
        <p:spPr>
          <a:xfrm rot="-60000">
            <a:off x="749204" y="576868"/>
            <a:ext cx="3788940" cy="572229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97" name="Shape 97"/>
          <p:cNvSpPr/>
          <p:nvPr/>
        </p:nvSpPr>
        <p:spPr>
          <a:xfrm rot="-60000">
            <a:off x="745057" y="575768"/>
            <a:ext cx="3788940" cy="5722295"/>
          </a:xfrm>
          <a:prstGeom prst="rect">
            <a:avLst/>
          </a:prstGeom>
          <a:blipFill rotWithShape="1">
            <a:blip r:embed="rId2">
              <a:alphaModFix amt="20000"/>
            </a:blip>
            <a:tile tx="0" ty="0" sx="100000" sy="100000" flip="none" algn="tl"/>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98" name="Shape 98"/>
          <p:cNvSpPr/>
          <p:nvPr/>
        </p:nvSpPr>
        <p:spPr>
          <a:xfrm rot="60000">
            <a:off x="4468872" y="605162"/>
            <a:ext cx="3788940" cy="572229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99" name="Shape 99"/>
          <p:cNvSpPr/>
          <p:nvPr/>
        </p:nvSpPr>
        <p:spPr>
          <a:xfrm rot="60000">
            <a:off x="4464768" y="603919"/>
            <a:ext cx="3788940" cy="5722295"/>
          </a:xfrm>
          <a:prstGeom prst="rect">
            <a:avLst/>
          </a:prstGeom>
          <a:blipFill rotWithShape="1">
            <a:blip r:embed="rId2">
              <a:alphaModFix amt="20000"/>
            </a:blip>
            <a:tile tx="0" ty="0" sx="100000" sy="100000" flip="none" algn="tl"/>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pic>
        <p:nvPicPr>
          <p:cNvPr id="100" name="Shape 100" descr="C:\Users\Administrator\Desktop\Pushpin Dev\Assets\pushpinLef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435684">
            <a:off x="2371106" y="293953"/>
            <a:ext cx="567831" cy="567829"/>
          </a:xfrm>
          <a:prstGeom prst="rect">
            <a:avLst/>
          </a:prstGeom>
          <a:noFill/>
          <a:ln>
            <a:noFill/>
          </a:ln>
        </p:spPr>
      </p:pic>
      <p:pic>
        <p:nvPicPr>
          <p:cNvPr id="101" name="Shape 101" descr="C:\Users\Administrator\Desktop\Pushpin Dev\Assets\pushpinLef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4096196">
            <a:off x="6279647" y="333162"/>
            <a:ext cx="566927" cy="566927"/>
          </a:xfrm>
          <a:prstGeom prst="rect">
            <a:avLst/>
          </a:prstGeom>
          <a:noFill/>
          <a:ln>
            <a:noFill/>
          </a:ln>
        </p:spPr>
      </p:pic>
      <p:sp>
        <p:nvSpPr>
          <p:cNvPr id="102" name="Shape 102"/>
          <p:cNvSpPr txBox="1">
            <a:spLocks noGrp="1"/>
          </p:cNvSpPr>
          <p:nvPr>
            <p:ph type="title"/>
          </p:nvPr>
        </p:nvSpPr>
        <p:spPr>
          <a:xfrm rot="-60000">
            <a:off x="1106423" y="2020824"/>
            <a:ext cx="3063239" cy="1499615"/>
          </a:xfrm>
          <a:prstGeom prst="rect">
            <a:avLst/>
          </a:prstGeom>
          <a:noFill/>
          <a:ln>
            <a:noFill/>
          </a:ln>
        </p:spPr>
        <p:txBody>
          <a:bodyPr lIns="91425" tIns="91425" rIns="91425" bIns="91425" anchor="b" anchorCtr="0"/>
          <a:lstStyle>
            <a:lvl1pPr lvl="0" algn="ctr"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3" name="Shape 103"/>
          <p:cNvSpPr>
            <a:spLocks noGrp="1"/>
          </p:cNvSpPr>
          <p:nvPr>
            <p:ph type="pic" idx="2"/>
          </p:nvPr>
        </p:nvSpPr>
        <p:spPr>
          <a:xfrm rot="60000">
            <a:off x="4898615" y="1207271"/>
            <a:ext cx="2913862" cy="4539412"/>
          </a:xfrm>
          <a:prstGeom prst="rect">
            <a:avLst/>
          </a:prstGeom>
          <a:noFill/>
          <a:ln w="101600" cap="rnd" cmpd="sng">
            <a:solidFill>
              <a:srgbClr val="FFFFFF"/>
            </a:solidFill>
            <a:prstDash val="solid"/>
            <a:round/>
            <a:headEnd type="none" w="med" len="med"/>
            <a:tailEnd type="none" w="med" len="med"/>
          </a:ln>
        </p:spPr>
      </p:sp>
      <p:sp>
        <p:nvSpPr>
          <p:cNvPr id="104" name="Shape 104"/>
          <p:cNvSpPr txBox="1">
            <a:spLocks noGrp="1"/>
          </p:cNvSpPr>
          <p:nvPr>
            <p:ph type="body" idx="1"/>
          </p:nvPr>
        </p:nvSpPr>
        <p:spPr>
          <a:xfrm rot="-60000">
            <a:off x="1152144" y="3621024"/>
            <a:ext cx="3044951" cy="2103119"/>
          </a:xfrm>
          <a:prstGeom prst="rect">
            <a:avLst/>
          </a:prstGeom>
          <a:noFill/>
          <a:ln>
            <a:noFill/>
          </a:ln>
        </p:spPr>
        <p:txBody>
          <a:bodyPr lIns="91425" tIns="91425" rIns="91425" bIns="91425" anchor="t" anchorCtr="0"/>
          <a:lstStyle>
            <a:lvl1pPr marL="0" lvl="0" indent="0" algn="ctr" rtl="0">
              <a:spcBef>
                <a:spcPts val="0"/>
              </a:spcBef>
              <a:buFont typeface="Source Sans Pro"/>
              <a:buNone/>
              <a:defRPr/>
            </a:lvl1pPr>
            <a:lvl2pPr marL="457200" lvl="1" indent="0" rtl="0">
              <a:spcBef>
                <a:spcPts val="0"/>
              </a:spcBef>
              <a:buFont typeface="Source Sans Pro"/>
              <a:buNone/>
              <a:defRPr/>
            </a:lvl2pPr>
            <a:lvl3pPr marL="914400" lvl="2" indent="0" rtl="0">
              <a:spcBef>
                <a:spcPts val="0"/>
              </a:spcBef>
              <a:buFont typeface="Source Sans Pro"/>
              <a:buNone/>
              <a:defRPr/>
            </a:lvl3pPr>
            <a:lvl4pPr marL="1371600" lvl="3" indent="0" rtl="0">
              <a:spcBef>
                <a:spcPts val="0"/>
              </a:spcBef>
              <a:buFont typeface="Source Sans Pro"/>
              <a:buNone/>
              <a:defRPr/>
            </a:lvl4pPr>
            <a:lvl5pPr marL="1828800" lvl="4" indent="0" rtl="0">
              <a:spcBef>
                <a:spcPts val="0"/>
              </a:spcBef>
              <a:buFont typeface="Source Sans Pro"/>
              <a:buNone/>
              <a:defRPr/>
            </a:lvl5pPr>
            <a:lvl6pPr marL="2286000" lvl="5" indent="0" rtl="0">
              <a:spcBef>
                <a:spcPts val="0"/>
              </a:spcBef>
              <a:buFont typeface="Source Sans Pro"/>
              <a:buNone/>
              <a:defRPr/>
            </a:lvl6pPr>
            <a:lvl7pPr marL="2743200" lvl="6" indent="0" rtl="0">
              <a:spcBef>
                <a:spcPts val="0"/>
              </a:spcBef>
              <a:buFont typeface="Source Sans Pro"/>
              <a:buNone/>
              <a:defRPr/>
            </a:lvl7pPr>
            <a:lvl8pPr marL="3200400" lvl="7" indent="0" rtl="0">
              <a:spcBef>
                <a:spcPts val="0"/>
              </a:spcBef>
              <a:buFont typeface="Source Sans Pro"/>
              <a:buNone/>
              <a:defRPr/>
            </a:lvl8pPr>
            <a:lvl9pPr marL="3657600" lvl="8" indent="0" rtl="0">
              <a:spcBef>
                <a:spcPts val="0"/>
              </a:spcBef>
              <a:buFont typeface="Source Sans Pro"/>
              <a:buNone/>
              <a:defRPr/>
            </a:lvl9pPr>
          </a:lstStyle>
          <a:p>
            <a:endParaRPr/>
          </a:p>
        </p:txBody>
      </p:sp>
      <p:sp>
        <p:nvSpPr>
          <p:cNvPr id="105" name="Shape 105"/>
          <p:cNvSpPr txBox="1">
            <a:spLocks noGrp="1"/>
          </p:cNvSpPr>
          <p:nvPr>
            <p:ph type="dt" idx="10"/>
          </p:nvPr>
        </p:nvSpPr>
        <p:spPr>
          <a:xfrm rot="60000">
            <a:off x="6345935" y="5888736"/>
            <a:ext cx="1213820" cy="365124"/>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6" name="Shape 106"/>
          <p:cNvSpPr txBox="1">
            <a:spLocks noGrp="1"/>
          </p:cNvSpPr>
          <p:nvPr>
            <p:ph type="ftr" idx="11"/>
          </p:nvPr>
        </p:nvSpPr>
        <p:spPr>
          <a:xfrm rot="-60000">
            <a:off x="914569" y="5831036"/>
            <a:ext cx="3319042" cy="365124"/>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7" name="Shape 107"/>
          <p:cNvSpPr txBox="1">
            <a:spLocks noGrp="1"/>
          </p:cNvSpPr>
          <p:nvPr>
            <p:ph type="sldNum" idx="12"/>
          </p:nvPr>
        </p:nvSpPr>
        <p:spPr>
          <a:xfrm rot="60000">
            <a:off x="7562088" y="5900025"/>
            <a:ext cx="554022"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2"/>
                </a:solidFill>
                <a:latin typeface="Arial"/>
                <a:ea typeface="Arial"/>
                <a:cs typeface="Arial"/>
                <a:sym typeface="Arial"/>
              </a:rPr>
              <a:t>‹#›</a:t>
            </a:fld>
            <a:endParaRPr lang="en-US" sz="1400" b="0" i="0" u="none" strike="noStrike" cap="none">
              <a:solidFill>
                <a:schemeClr val="dk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grpSp>
        <p:nvGrpSpPr>
          <p:cNvPr id="10" name="Shape 10"/>
          <p:cNvGrpSpPr/>
          <p:nvPr/>
        </p:nvGrpSpPr>
        <p:grpSpPr>
          <a:xfrm>
            <a:off x="0" y="0"/>
            <a:ext cx="9144000" cy="6858000"/>
            <a:chOff x="0" y="0"/>
            <a:chExt cx="9144000" cy="6858000"/>
          </a:xfrm>
        </p:grpSpPr>
        <p:sp>
          <p:nvSpPr>
            <p:cNvPr id="11" name="Shape 11"/>
            <p:cNvSpPr/>
            <p:nvPr/>
          </p:nvSpPr>
          <p:spPr>
            <a:xfrm>
              <a:off x="0" y="0"/>
              <a:ext cx="7162799"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2" name="Shape 12"/>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3" name="Shape 13"/>
          <p:cNvSpPr/>
          <p:nvPr/>
        </p:nvSpPr>
        <p:spPr>
          <a:xfrm rot="10800000">
            <a:off x="628649" y="6069329"/>
            <a:ext cx="7920991" cy="537209"/>
          </a:xfrm>
          <a:custGeom>
            <a:avLst/>
            <a:gdLst/>
            <a:ahLst/>
            <a:cxnLst/>
            <a:rect l="0" t="0" r="0" b="0"/>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4" name="Shape 14"/>
          <p:cNvSpPr/>
          <p:nvPr/>
        </p:nvSpPr>
        <p:spPr>
          <a:xfrm>
            <a:off x="731520" y="575310"/>
            <a:ext cx="7696199" cy="5714999"/>
          </a:xfrm>
          <a:prstGeom prst="rect">
            <a:avLst/>
          </a:prstGeom>
          <a:solidFill>
            <a:srgbClr val="FEFEF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5" name="Shape 15"/>
          <p:cNvSpPr/>
          <p:nvPr/>
        </p:nvSpPr>
        <p:spPr>
          <a:xfrm>
            <a:off x="731520" y="576072"/>
            <a:ext cx="7696199" cy="5714999"/>
          </a:xfrm>
          <a:prstGeom prst="rect">
            <a:avLst/>
          </a:prstGeom>
          <a:blipFill rotWithShape="1">
            <a:blip r:embed="rId14">
              <a:alphaModFix amt="20000"/>
            </a:blip>
            <a:tile tx="0" ty="0" sx="100000" sy="100000" flip="none" algn="tl"/>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pic>
        <p:nvPicPr>
          <p:cNvPr id="16" name="Shape 16" descr="C:\Users\Administrator\Desktop\Pushpin Dev\Assets\pushpinLeft.png"/>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rot="1435684">
            <a:off x="543741" y="273091"/>
            <a:ext cx="567831" cy="567829"/>
          </a:xfrm>
          <a:prstGeom prst="rect">
            <a:avLst/>
          </a:prstGeom>
          <a:noFill/>
          <a:ln>
            <a:noFill/>
          </a:ln>
        </p:spPr>
      </p:pic>
      <p:pic>
        <p:nvPicPr>
          <p:cNvPr id="17" name="Shape 17" descr="C:\Users\Administrator\Desktop\Pushpin Dev\Assets\pushpinLeft.png"/>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rot="4096196">
            <a:off x="8115079" y="298162"/>
            <a:ext cx="566927" cy="566927"/>
          </a:xfrm>
          <a:prstGeom prst="rect">
            <a:avLst/>
          </a:prstGeom>
          <a:noFill/>
          <a:ln>
            <a:noFill/>
          </a:ln>
        </p:spPr>
      </p:pic>
      <p:sp>
        <p:nvSpPr>
          <p:cNvPr id="18" name="Shape 18"/>
          <p:cNvSpPr txBox="1">
            <a:spLocks noGrp="1"/>
          </p:cNvSpPr>
          <p:nvPr>
            <p:ph type="title"/>
          </p:nvPr>
        </p:nvSpPr>
        <p:spPr>
          <a:xfrm>
            <a:off x="1095023" y="817581"/>
            <a:ext cx="6965244" cy="120248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Merriweather"/>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9" name="Shape 19"/>
          <p:cNvSpPr txBox="1">
            <a:spLocks noGrp="1"/>
          </p:cNvSpPr>
          <p:nvPr>
            <p:ph type="body" idx="1"/>
          </p:nvPr>
        </p:nvSpPr>
        <p:spPr>
          <a:xfrm>
            <a:off x="1463040" y="2119257"/>
            <a:ext cx="6196404" cy="3603812"/>
          </a:xfrm>
          <a:prstGeom prst="rect">
            <a:avLst/>
          </a:prstGeom>
          <a:noFill/>
          <a:ln>
            <a:noFill/>
          </a:ln>
        </p:spPr>
        <p:txBody>
          <a:bodyPr lIns="91425" tIns="91425" rIns="91425" bIns="91425" anchor="t" anchorCtr="0"/>
          <a:lstStyle>
            <a:lvl1pPr marL="274320" marR="0" lvl="0" indent="-144780" algn="l" rtl="0">
              <a:spcBef>
                <a:spcPts val="480"/>
              </a:spcBef>
              <a:buClr>
                <a:schemeClr val="accent2"/>
              </a:buClr>
              <a:buFont typeface="Arial"/>
              <a:buChar char="O"/>
              <a:defRPr/>
            </a:lvl1pPr>
            <a:lvl2pPr marL="640080" marR="0" lvl="1" indent="-165735" algn="l" rtl="0">
              <a:spcBef>
                <a:spcPts val="440"/>
              </a:spcBef>
              <a:buClr>
                <a:schemeClr val="accent2"/>
              </a:buClr>
              <a:buFont typeface="Arial"/>
              <a:buChar char="O"/>
              <a:defRPr/>
            </a:lvl2pPr>
            <a:lvl3pPr marL="914400" marR="0" lvl="2" indent="-120650" algn="l" rtl="0">
              <a:spcBef>
                <a:spcPts val="400"/>
              </a:spcBef>
              <a:buClr>
                <a:schemeClr val="accent2"/>
              </a:buClr>
              <a:buFont typeface="Arial"/>
              <a:buChar char="O"/>
              <a:defRPr/>
            </a:lvl3pPr>
            <a:lvl4pPr marL="1280160" marR="0" lvl="3" indent="-141605" algn="l" rtl="0">
              <a:spcBef>
                <a:spcPts val="360"/>
              </a:spcBef>
              <a:buClr>
                <a:schemeClr val="accent2"/>
              </a:buClr>
              <a:buFont typeface="Arial"/>
              <a:buChar char="O"/>
              <a:defRPr/>
            </a:lvl4pPr>
            <a:lvl5pPr marL="1645920" marR="0" lvl="4" indent="-149860" algn="l" rtl="0">
              <a:spcBef>
                <a:spcPts val="320"/>
              </a:spcBef>
              <a:buClr>
                <a:schemeClr val="accent2"/>
              </a:buClr>
              <a:buFont typeface="Arial"/>
              <a:buChar char="O"/>
              <a:defRPr/>
            </a:lvl5pPr>
            <a:lvl6pPr marL="2011679" marR="0" lvl="5" indent="-147319" algn="l" rtl="0">
              <a:spcBef>
                <a:spcPts val="320"/>
              </a:spcBef>
              <a:buClr>
                <a:schemeClr val="accent2"/>
              </a:buClr>
              <a:buFont typeface="Arial"/>
              <a:buChar char="O"/>
              <a:defRPr/>
            </a:lvl6pPr>
            <a:lvl7pPr marL="2377440" marR="0" lvl="6" indent="-144779" algn="l" rtl="0">
              <a:spcBef>
                <a:spcPts val="320"/>
              </a:spcBef>
              <a:buClr>
                <a:schemeClr val="accent2"/>
              </a:buClr>
              <a:buFont typeface="Arial"/>
              <a:buChar char="O"/>
              <a:defRPr/>
            </a:lvl7pPr>
            <a:lvl8pPr marL="2743200" marR="0" lvl="7" indent="-142239" algn="l" rtl="0">
              <a:spcBef>
                <a:spcPts val="320"/>
              </a:spcBef>
              <a:buClr>
                <a:schemeClr val="accent2"/>
              </a:buClr>
              <a:buFont typeface="Arial"/>
              <a:buChar char="O"/>
              <a:defRPr/>
            </a:lvl8pPr>
            <a:lvl9pPr marL="3108960" marR="0" lvl="8" indent="-152400" algn="l" rtl="0">
              <a:spcBef>
                <a:spcPts val="320"/>
              </a:spcBef>
              <a:buClr>
                <a:schemeClr val="accent2"/>
              </a:buClr>
              <a:buFont typeface="Arial"/>
              <a:buChar char="O"/>
              <a:defRPr/>
            </a:lvl9pPr>
          </a:lstStyle>
          <a:p>
            <a:endParaRPr/>
          </a:p>
        </p:txBody>
      </p:sp>
      <p:sp>
        <p:nvSpPr>
          <p:cNvPr id="20" name="Shape 20"/>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 name="Shape 21"/>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2" name="Shape 22"/>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2"/>
                </a:solidFill>
                <a:latin typeface="Arial"/>
                <a:ea typeface="Arial"/>
                <a:cs typeface="Arial"/>
                <a:sym typeface="Arial"/>
              </a:rPr>
              <a:t>‹#›</a:t>
            </a:fld>
            <a:endParaRPr lang="en-US"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www.eduplace.com/kids/socsci/ca/books/bkf3/imaps/AC_06_206_bantu/AC_06_206_bantu.html"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1727200" y="1794934"/>
            <a:ext cx="5723467" cy="1828089"/>
          </a:xfrm>
          <a:prstGeom prst="rect">
            <a:avLst/>
          </a:prstGeom>
          <a:noFill/>
          <a:ln>
            <a:noFill/>
          </a:ln>
        </p:spPr>
        <p:txBody>
          <a:bodyPr lIns="91425" tIns="45700" rIns="91425" bIns="45700" anchor="b" anchorCtr="0">
            <a:noAutofit/>
          </a:bodyPr>
          <a:lstStyle/>
          <a:p>
            <a:pPr marL="0" marR="0" lvl="0" indent="0" algn="ctr" rtl="0">
              <a:spcBef>
                <a:spcPts val="0"/>
              </a:spcBef>
              <a:buClr>
                <a:schemeClr val="dk1"/>
              </a:buClr>
              <a:buSzPct val="25000"/>
              <a:buFont typeface="Merriweather"/>
              <a:buNone/>
            </a:pPr>
            <a:r>
              <a:rPr lang="en-US" sz="4300" b="0" i="0" u="none" strike="noStrike" cap="none">
                <a:solidFill>
                  <a:schemeClr val="dk1"/>
                </a:solidFill>
                <a:latin typeface="Merriweather"/>
                <a:ea typeface="Merriweather"/>
                <a:cs typeface="Merriweather"/>
                <a:sym typeface="Merriweather"/>
              </a:rPr>
              <a:t>New Civilizations in the Eastern and Western Hemispheres</a:t>
            </a:r>
          </a:p>
        </p:txBody>
      </p:sp>
      <p:sp>
        <p:nvSpPr>
          <p:cNvPr id="125" name="Shape 125"/>
          <p:cNvSpPr txBox="1">
            <a:spLocks noGrp="1"/>
          </p:cNvSpPr>
          <p:nvPr>
            <p:ph type="subTitle" idx="1"/>
          </p:nvPr>
        </p:nvSpPr>
        <p:spPr>
          <a:xfrm>
            <a:off x="1727200" y="3736621"/>
            <a:ext cx="5712178" cy="1524000"/>
          </a:xfrm>
          <a:prstGeom prst="rect">
            <a:avLst/>
          </a:prstGeom>
          <a:noFill/>
          <a:ln>
            <a:noFill/>
          </a:ln>
        </p:spPr>
        <p:txBody>
          <a:bodyPr lIns="91425" tIns="45700" rIns="91425" bIns="45700" anchor="t" anchorCtr="0">
            <a:noAutofit/>
          </a:bodyPr>
          <a:lstStyle/>
          <a:p>
            <a:pPr marL="0" marR="0" lvl="0" indent="0" algn="ctr" rtl="0">
              <a:spcBef>
                <a:spcPts val="0"/>
              </a:spcBef>
              <a:buClr>
                <a:schemeClr val="accent2"/>
              </a:buClr>
              <a:buSzPct val="25000"/>
              <a:buFont typeface="Arial"/>
              <a:buNone/>
            </a:pPr>
            <a:r>
              <a:rPr lang="en-US" sz="2400" b="0" i="0" u="none" strike="noStrike" cap="none" dirty="0">
                <a:solidFill>
                  <a:schemeClr val="dk2"/>
                </a:solidFill>
                <a:latin typeface="Source Sans Pro"/>
                <a:ea typeface="Source Sans Pro"/>
                <a:cs typeface="Source Sans Pro"/>
                <a:sym typeface="Source Sans Pro"/>
              </a:rPr>
              <a:t>2200-250 BCE</a:t>
            </a:r>
          </a:p>
          <a:p>
            <a:pPr marL="0" marR="0" lvl="0" indent="0" algn="ctr" rtl="0">
              <a:spcBef>
                <a:spcPts val="480"/>
              </a:spcBef>
              <a:buClr>
                <a:schemeClr val="accent2"/>
              </a:buClr>
              <a:buSzPct val="25000"/>
              <a:buFont typeface="Arial"/>
              <a:buNone/>
            </a:pPr>
            <a:r>
              <a:rPr lang="en-US" sz="2400" b="0" i="0" u="none" strike="noStrike" cap="none" dirty="0">
                <a:solidFill>
                  <a:schemeClr val="dk2"/>
                </a:solidFill>
                <a:latin typeface="Source Sans Pro"/>
                <a:ea typeface="Source Sans Pro"/>
                <a:cs typeface="Source Sans Pro"/>
                <a:sym typeface="Source Sans Pro"/>
              </a:rPr>
              <a:t>Nubia, Europe, Americas</a:t>
            </a:r>
          </a:p>
          <a:p>
            <a:pPr marL="0" marR="0" lvl="0" indent="0" algn="ctr" rtl="0">
              <a:spcBef>
                <a:spcPts val="480"/>
              </a:spcBef>
              <a:buClr>
                <a:schemeClr val="accent2"/>
              </a:buClr>
              <a:buSzPct val="25000"/>
              <a:buFont typeface="Arial"/>
              <a:buNone/>
            </a:pPr>
            <a:r>
              <a:rPr lang="en-US" sz="2400" dirty="0">
                <a:solidFill>
                  <a:schemeClr val="dk2"/>
                </a:solidFill>
                <a:latin typeface="Source Sans Pro"/>
                <a:ea typeface="Source Sans Pro"/>
                <a:cs typeface="Source Sans Pro"/>
                <a:sym typeface="Source Sans Pro"/>
              </a:rPr>
              <a:t>(+ Migratory Bantu and Polynesians)</a:t>
            </a:r>
            <a:endParaRPr lang="en-US" sz="2400" b="0" i="0" u="none" strike="noStrike" cap="none" dirty="0">
              <a:solidFill>
                <a:schemeClr val="dk2"/>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B4049-4644-E044-9FF3-6AF4A173E84B}"/>
              </a:ext>
            </a:extLst>
          </p:cNvPr>
          <p:cNvSpPr>
            <a:spLocks noGrp="1"/>
          </p:cNvSpPr>
          <p:nvPr>
            <p:ph idx="1"/>
          </p:nvPr>
        </p:nvSpPr>
        <p:spPr>
          <a:xfrm>
            <a:off x="685800" y="722026"/>
            <a:ext cx="7772400" cy="5738734"/>
          </a:xfrm>
        </p:spPr>
        <p:txBody>
          <a:bodyPr/>
          <a:lstStyle/>
          <a:p>
            <a:pPr>
              <a:defRPr/>
            </a:pPr>
            <a:r>
              <a:rPr lang="en-US" sz="2400" dirty="0">
                <a:latin typeface="Source Sans Pro" panose="020B0503030403020204" pitchFamily="34" charset="0"/>
                <a:ea typeface="Source Sans Pro" panose="020B0503030403020204" pitchFamily="34" charset="0"/>
              </a:rPr>
              <a:t>Along with the language, Bantu methods of agriculture were spread into sub-Saharan Africa, bringing new crops and domesticated animals to wide regions of Africa. </a:t>
            </a:r>
          </a:p>
          <a:p>
            <a:pPr>
              <a:defRPr/>
            </a:pPr>
            <a:r>
              <a:rPr lang="en-US" sz="2400" dirty="0">
                <a:latin typeface="Source Sans Pro" panose="020B0503030403020204" pitchFamily="34" charset="0"/>
                <a:ea typeface="Source Sans Pro" panose="020B0503030403020204" pitchFamily="34" charset="0"/>
              </a:rPr>
              <a:t>Most Bantu speakers lived in agricultural communities of several hundred individuals ruled by chiefs. Within the society, there were also </a:t>
            </a:r>
            <a:r>
              <a:rPr lang="en-US" sz="2400" b="1" dirty="0">
                <a:latin typeface="Source Sans Pro" panose="020B0503030403020204" pitchFamily="34" charset="0"/>
                <a:ea typeface="Source Sans Pro" panose="020B0503030403020204" pitchFamily="34" charset="0"/>
              </a:rPr>
              <a:t>age sets</a:t>
            </a:r>
            <a:r>
              <a:rPr lang="en-US" sz="2400" dirty="0">
                <a:latin typeface="Source Sans Pro" panose="020B0503030403020204" pitchFamily="34" charset="0"/>
                <a:ea typeface="Source Sans Pro" panose="020B0503030403020204" pitchFamily="34" charset="0"/>
              </a:rPr>
              <a:t>, groups of individuals about the same age, who wielded considerable political and military power.</a:t>
            </a:r>
          </a:p>
          <a:p>
            <a:pPr>
              <a:defRPr/>
            </a:pPr>
            <a:r>
              <a:rPr lang="en-US" sz="2400" dirty="0">
                <a:latin typeface="Source Sans Pro" panose="020B0503030403020204" pitchFamily="34" charset="0"/>
                <a:ea typeface="Source Sans Pro" panose="020B0503030403020204" pitchFamily="34" charset="0"/>
              </a:rPr>
              <a:t>Bantu speakers believed in a creator god but primarily worshipped their ancestors and local spirits. It was necessary to keep these deities happy or disaster might occur. Bantu religious beliefs were quite flexible so when Bantus encountered different religious beliefs, components were incorporated into the belief system.</a:t>
            </a:r>
          </a:p>
        </p:txBody>
      </p:sp>
    </p:spTree>
    <p:extLst>
      <p:ext uri="{BB962C8B-B14F-4D97-AF65-F5344CB8AC3E}">
        <p14:creationId xmlns:p14="http://schemas.microsoft.com/office/powerpoint/2010/main" val="322590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2351-9F55-E743-8BBE-04056A60F6D6}"/>
              </a:ext>
            </a:extLst>
          </p:cNvPr>
          <p:cNvSpPr>
            <a:spLocks noGrp="1"/>
          </p:cNvSpPr>
          <p:nvPr>
            <p:ph type="title"/>
          </p:nvPr>
        </p:nvSpPr>
        <p:spPr/>
        <p:txBody>
          <a:bodyPr/>
          <a:lstStyle/>
          <a:p>
            <a:r>
              <a:rPr lang="en-US" sz="3600" dirty="0">
                <a:solidFill>
                  <a:schemeClr val="dk1"/>
                </a:solidFill>
                <a:latin typeface="Merriweather"/>
                <a:ea typeface="ＭＳ Ｐゴシック" panose="020B0600070205080204" pitchFamily="34" charset="-128"/>
                <a:sym typeface="Merriweather"/>
              </a:rPr>
              <a:t>Polynesian Migrations</a:t>
            </a:r>
            <a:endParaRPr lang="en-US" sz="3600" dirty="0"/>
          </a:p>
        </p:txBody>
      </p:sp>
      <p:sp>
        <p:nvSpPr>
          <p:cNvPr id="3" name="Text Placeholder 2">
            <a:extLst>
              <a:ext uri="{FF2B5EF4-FFF2-40B4-BE49-F238E27FC236}">
                <a16:creationId xmlns:a16="http://schemas.microsoft.com/office/drawing/2014/main" id="{A5434D5A-A925-D249-A198-CB99938445DB}"/>
              </a:ext>
            </a:extLst>
          </p:cNvPr>
          <p:cNvSpPr>
            <a:spLocks noGrp="1"/>
          </p:cNvSpPr>
          <p:nvPr>
            <p:ph type="body" idx="1"/>
          </p:nvPr>
        </p:nvSpPr>
        <p:spPr/>
        <p:txBody>
          <a:bodyPr/>
          <a:lstStyle/>
          <a:p>
            <a:pPr marL="129540" indent="0">
              <a:buNone/>
            </a:pPr>
            <a:r>
              <a:rPr lang="en-US" sz="2000" dirty="0">
                <a:latin typeface="Source Sans Pro" panose="020B0503030403020204" pitchFamily="34" charset="0"/>
                <a:ea typeface="Source Sans Pro" panose="020B0503030403020204" pitchFamily="34" charset="0"/>
              </a:rPr>
              <a:t>The rapid spread of the Asian peoples who colonies the Pacific islands after about 1500 BC is something of an enigma. Their motivation cannot have been solely an expanding population’s need to find new territories to settle, since only small founding populations remained – well below the numbers that the islands could have supported. They carried with them all the plants and animals they required in order to establish horticultural communities but marine resources also played an important role in their economies.</a:t>
            </a:r>
          </a:p>
        </p:txBody>
      </p:sp>
    </p:spTree>
    <p:extLst>
      <p:ext uri="{BB962C8B-B14F-4D97-AF65-F5344CB8AC3E}">
        <p14:creationId xmlns:p14="http://schemas.microsoft.com/office/powerpoint/2010/main" val="293224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926-18AE-D44A-905A-50267B1CA125}"/>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C28691D3-CBFF-A34E-83F8-A4B19E2007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07" y="764020"/>
            <a:ext cx="9157407" cy="5459661"/>
          </a:xfrm>
          <a:prstGeom prst="rect">
            <a:avLst/>
          </a:prstGeom>
        </p:spPr>
      </p:pic>
      <p:sp>
        <p:nvSpPr>
          <p:cNvPr id="8" name="Text Placeholder 7">
            <a:extLst>
              <a:ext uri="{FF2B5EF4-FFF2-40B4-BE49-F238E27FC236}">
                <a16:creationId xmlns:a16="http://schemas.microsoft.com/office/drawing/2014/main" id="{C882F435-BBE2-8141-A9E0-9242E1B954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17670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444979" y="314325"/>
            <a:ext cx="6254043" cy="1362075"/>
          </a:xfrm>
          <a:prstGeom prst="rect">
            <a:avLst/>
          </a:prstGeom>
          <a:noFill/>
          <a:ln>
            <a:noFill/>
          </a:ln>
        </p:spPr>
        <p:txBody>
          <a:bodyPr lIns="91425" tIns="45700" rIns="91425" bIns="45700" anchor="b" anchorCtr="0">
            <a:noAutofit/>
          </a:bodyPr>
          <a:lstStyle/>
          <a:p>
            <a:pPr marL="0" marR="0" lvl="0" indent="0" algn="ctr" rtl="0">
              <a:spcBef>
                <a:spcPts val="0"/>
              </a:spcBef>
              <a:buClr>
                <a:schemeClr val="dk1"/>
              </a:buClr>
              <a:buSzPct val="25000"/>
              <a:buFont typeface="Merriweather"/>
              <a:buNone/>
            </a:pPr>
            <a:r>
              <a:rPr lang="en-US" sz="4000" b="0" i="0" u="none" strike="noStrike" cap="none">
                <a:solidFill>
                  <a:schemeClr val="dk1"/>
                </a:solidFill>
                <a:latin typeface="Merriweather"/>
                <a:ea typeface="Merriweather"/>
                <a:cs typeface="Merriweather"/>
                <a:sym typeface="Merriweather"/>
              </a:rPr>
              <a:t>Celtic Europe</a:t>
            </a:r>
          </a:p>
        </p:txBody>
      </p:sp>
      <p:sp>
        <p:nvSpPr>
          <p:cNvPr id="162" name="Shape 162"/>
          <p:cNvSpPr txBox="1">
            <a:spLocks noGrp="1"/>
          </p:cNvSpPr>
          <p:nvPr>
            <p:ph type="body" idx="1"/>
          </p:nvPr>
        </p:nvSpPr>
        <p:spPr>
          <a:xfrm>
            <a:off x="1456266" y="3725333"/>
            <a:ext cx="6231466" cy="1309511"/>
          </a:xfrm>
          <a:prstGeom prst="rect">
            <a:avLst/>
          </a:prstGeom>
          <a:noFill/>
          <a:ln>
            <a:noFill/>
          </a:ln>
        </p:spPr>
        <p:txBody>
          <a:bodyPr lIns="91425" tIns="45700" rIns="91425" bIns="45700" anchor="t" anchorCtr="0">
            <a:noAutofit/>
          </a:bodyPr>
          <a:lstStyle/>
          <a:p>
            <a:pPr marL="0" marR="0" lvl="0" indent="0" algn="ctr" rtl="0">
              <a:spcBef>
                <a:spcPts val="0"/>
              </a:spcBef>
              <a:buClr>
                <a:schemeClr val="accent2"/>
              </a:buClr>
              <a:buSzPct val="25000"/>
              <a:buFont typeface="Arial"/>
              <a:buNone/>
            </a:pPr>
            <a:endParaRPr sz="2000" b="0" i="0" u="none" strike="noStrike" cap="none">
              <a:solidFill>
                <a:schemeClr val="dk2"/>
              </a:solidFill>
              <a:latin typeface="Source Sans Pro"/>
              <a:ea typeface="Source Sans Pro"/>
              <a:cs typeface="Source Sans Pro"/>
              <a:sym typeface="Source Sans Pro"/>
            </a:endParaRPr>
          </a:p>
        </p:txBody>
      </p:sp>
      <p:pic>
        <p:nvPicPr>
          <p:cNvPr id="163" name="Shape 163" descr="03p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86644" y="2362200"/>
            <a:ext cx="5370710" cy="4190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descr="03map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200" y="187325"/>
            <a:ext cx="8991600" cy="6483349"/>
          </a:xfrm>
          <a:prstGeom prst="rect">
            <a:avLst/>
          </a:prstGeom>
          <a:noFill/>
          <a:ln>
            <a:noFill/>
          </a:ln>
        </p:spPr>
      </p:pic>
      <p:sp>
        <p:nvSpPr>
          <p:cNvPr id="170" name="Shape 170"/>
          <p:cNvSpPr/>
          <p:nvPr/>
        </p:nvSpPr>
        <p:spPr>
          <a:xfrm>
            <a:off x="7980363" y="6584950"/>
            <a:ext cx="1163637" cy="265113"/>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dk1"/>
                </a:solidFill>
                <a:latin typeface="Arial"/>
                <a:ea typeface="Arial"/>
                <a:cs typeface="Arial"/>
                <a:sym typeface="Arial"/>
              </a:rPr>
              <a:t>Map 3-3, p. 69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a:solidFill>
                  <a:schemeClr val="dk1"/>
                </a:solidFill>
                <a:latin typeface="Merriweather"/>
                <a:ea typeface="Merriweather"/>
                <a:cs typeface="Merriweather"/>
                <a:sym typeface="Merriweather"/>
              </a:rPr>
              <a:t>Celtic Europe</a:t>
            </a:r>
          </a:p>
        </p:txBody>
      </p:sp>
      <p:sp>
        <p:nvSpPr>
          <p:cNvPr id="176" name="Shape 176"/>
          <p:cNvSpPr txBox="1">
            <a:spLocks noGrp="1"/>
          </p:cNvSpPr>
          <p:nvPr>
            <p:ph type="body" idx="1"/>
          </p:nvPr>
        </p:nvSpPr>
        <p:spPr>
          <a:xfrm>
            <a:off x="1463040" y="2119257"/>
            <a:ext cx="6196404" cy="3603812"/>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“Celtic” refers to Indo-European family language</a:t>
            </a:r>
          </a:p>
          <a:p>
            <a:pPr marL="640080" marR="0" lvl="1" indent="-284480" algn="l" rtl="0">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First appears in Germany, Austria, Czech Rep.</a:t>
            </a:r>
          </a:p>
          <a:p>
            <a:pPr marL="274320" marR="0" lvl="0" indent="-27432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Continental Europe</a:t>
            </a:r>
          </a:p>
          <a:p>
            <a:pPr marL="640080" marR="0" lvl="1" indent="-284480" algn="l" rtl="0">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France, Germany, Switzerland, Austria, Czech Republic, Slovakia, Hungary, Poland, Romania</a:t>
            </a:r>
          </a:p>
          <a:p>
            <a:pPr marL="274320" marR="0" lvl="0" indent="-27432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No unified Celtic nation</a:t>
            </a:r>
          </a:p>
          <a:p>
            <a:pPr marL="274320" marR="0" lvl="0" indent="-27432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Divided into family groups</a:t>
            </a:r>
          </a:p>
          <a:p>
            <a:pPr marL="274320" marR="0" lvl="0" indent="-27432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Elite warrior class</a:t>
            </a:r>
          </a:p>
          <a:p>
            <a:pPr marL="274320" marR="0" lvl="0" indent="-27432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Wood and clay homes</a:t>
            </a:r>
          </a:p>
          <a:p>
            <a:pPr marL="640080" marR="0" lvl="1" indent="-284480" algn="l" rtl="0">
              <a:spcBef>
                <a:spcPts val="407"/>
              </a:spcBef>
              <a:buClr>
                <a:schemeClr val="accent2"/>
              </a:buClr>
              <a:buSzPct val="82369"/>
              <a:buFont typeface="Arial"/>
              <a:buNone/>
            </a:pPr>
            <a:endParaRPr sz="2050" b="0" i="0" u="none" strike="noStrike" cap="none">
              <a:solidFill>
                <a:schemeClr val="dk1"/>
              </a:solidFill>
              <a:latin typeface="Source Sans Pro"/>
              <a:ea typeface="Source Sans Pro"/>
              <a:cs typeface="Source Sans Pro"/>
              <a:sym typeface="Source Sans Pro"/>
            </a:endParaRPr>
          </a:p>
          <a:p>
            <a:pPr marL="640080" marR="0" lvl="1" indent="-284480" algn="l" rtl="0">
              <a:spcBef>
                <a:spcPts val="407"/>
              </a:spcBef>
              <a:buClr>
                <a:schemeClr val="accent2"/>
              </a:buClr>
              <a:buSzPct val="82369"/>
              <a:buFont typeface="Arial"/>
              <a:buNone/>
            </a:pPr>
            <a:endParaRPr sz="205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a:solidFill>
                  <a:schemeClr val="dk1"/>
                </a:solidFill>
                <a:latin typeface="Merriweather"/>
                <a:ea typeface="Merriweather"/>
                <a:cs typeface="Merriweather"/>
                <a:sym typeface="Merriweather"/>
              </a:rPr>
              <a:t>Celtic Europe</a:t>
            </a:r>
          </a:p>
        </p:txBody>
      </p:sp>
      <p:sp>
        <p:nvSpPr>
          <p:cNvPr id="182" name="Shape 182"/>
          <p:cNvSpPr txBox="1">
            <a:spLocks noGrp="1"/>
          </p:cNvSpPr>
          <p:nvPr>
            <p:ph type="body" idx="1"/>
          </p:nvPr>
        </p:nvSpPr>
        <p:spPr>
          <a:xfrm>
            <a:off x="914400" y="1828800"/>
            <a:ext cx="3584447" cy="4267199"/>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Druids</a:t>
            </a:r>
          </a:p>
          <a:p>
            <a:pPr marL="640080" marR="0" lvl="1" indent="-284480" algn="l" rtl="0">
              <a:lnSpc>
                <a:spcPct val="9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Celtic priests</a:t>
            </a:r>
          </a:p>
          <a:p>
            <a:pPr marL="640080" marR="0" lvl="1" indent="-284480" algn="l" rtl="0">
              <a:lnSpc>
                <a:spcPct val="9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Gaul (France) and Britain</a:t>
            </a:r>
          </a:p>
          <a:p>
            <a:pPr marL="640080" marR="0" lvl="1" indent="-284480" algn="l" rtl="0">
              <a:lnSpc>
                <a:spcPct val="9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Religious and political</a:t>
            </a:r>
          </a:p>
          <a:p>
            <a:pPr marL="914400" marR="0" lvl="2" indent="-228600" algn="l" rtl="0">
              <a:lnSpc>
                <a:spcPct val="9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At times prevented warfare between rival clans</a:t>
            </a:r>
          </a:p>
          <a:p>
            <a:pPr marL="274320" marR="0" lvl="0" indent="-274320" algn="l" rtl="0">
              <a:lnSpc>
                <a:spcPct val="90000"/>
              </a:lnSpc>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Religion</a:t>
            </a:r>
          </a:p>
          <a:p>
            <a:pPr marL="640080" marR="0" lvl="1" indent="-284480" algn="l" rtl="0">
              <a:lnSpc>
                <a:spcPct val="9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Halloween (Samhain) was a fertility festival (agriculture)</a:t>
            </a:r>
          </a:p>
          <a:p>
            <a:pPr marL="640080" marR="0" lvl="1" indent="-284480" algn="l" rtl="0">
              <a:lnSpc>
                <a:spcPct val="9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Worshipped in nature not man-built temples</a:t>
            </a:r>
          </a:p>
        </p:txBody>
      </p:sp>
      <p:sp>
        <p:nvSpPr>
          <p:cNvPr id="183" name="Shape 183"/>
          <p:cNvSpPr txBox="1">
            <a:spLocks noGrp="1"/>
          </p:cNvSpPr>
          <p:nvPr>
            <p:ph type="body" idx="2"/>
          </p:nvPr>
        </p:nvSpPr>
        <p:spPr>
          <a:xfrm>
            <a:off x="4663439" y="1828800"/>
            <a:ext cx="3642360" cy="4267199"/>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Trade</a:t>
            </a:r>
          </a:p>
          <a:p>
            <a:pPr marL="640080" marR="0" lvl="1" indent="-284480" algn="l" rtl="0">
              <a:lnSpc>
                <a:spcPct val="9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Along rivers and with Mediterranean </a:t>
            </a:r>
          </a:p>
          <a:p>
            <a:pPr marL="274320" marR="0" lvl="0" indent="-274320" algn="l" rtl="0">
              <a:lnSpc>
                <a:spcPct val="9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Women</a:t>
            </a:r>
          </a:p>
          <a:p>
            <a:pPr marL="640080" marR="0" lvl="1" indent="-284480" algn="l" rtl="0">
              <a:lnSpc>
                <a:spcPct val="9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Children and food production</a:t>
            </a:r>
          </a:p>
          <a:p>
            <a:pPr marL="640080" marR="0" lvl="1" indent="-284480" algn="l" rtl="0">
              <a:lnSpc>
                <a:spcPct val="9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Partnership in marriage</a:t>
            </a:r>
          </a:p>
          <a:p>
            <a:pPr marL="640080" marR="0" lvl="1" indent="-284480" algn="l" rtl="0">
              <a:lnSpc>
                <a:spcPct val="9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More power/freedom than in Middle East, Rome, Greece</a:t>
            </a:r>
          </a:p>
          <a:p>
            <a:pPr marL="274320" marR="0" lvl="0" indent="-274320" algn="l" rtl="0">
              <a:lnSpc>
                <a:spcPct val="9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Conquest by Romans mostly ended Celtic tradition</a:t>
            </a:r>
          </a:p>
          <a:p>
            <a:pPr marL="640080" marR="0" lvl="1" indent="-284480" algn="l" rtl="0">
              <a:lnSpc>
                <a:spcPct val="9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Survives in parts of France, Scotland, Ireland, Wales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939655" y="2135540"/>
            <a:ext cx="6254043" cy="136207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Merriweather"/>
              <a:buNone/>
            </a:pPr>
            <a:r>
              <a:rPr lang="en-US" sz="4000" b="0" i="0" u="none" strike="noStrike" cap="none" dirty="0">
                <a:solidFill>
                  <a:schemeClr val="dk1"/>
                </a:solidFill>
                <a:latin typeface="Merriweather"/>
                <a:ea typeface="Merriweather"/>
                <a:cs typeface="Merriweather"/>
                <a:sym typeface="Merriweather"/>
              </a:rPr>
              <a:t>The </a:t>
            </a:r>
            <a:br>
              <a:rPr lang="en-US" sz="4000" b="0" i="0" u="none" strike="noStrike" cap="none" dirty="0">
                <a:solidFill>
                  <a:schemeClr val="dk1"/>
                </a:solidFill>
                <a:latin typeface="Merriweather"/>
                <a:ea typeface="Merriweather"/>
                <a:cs typeface="Merriweather"/>
                <a:sym typeface="Merriweather"/>
              </a:rPr>
            </a:br>
            <a:r>
              <a:rPr lang="en-US" sz="4000" b="0" i="0" u="none" strike="noStrike" cap="none" dirty="0">
                <a:solidFill>
                  <a:schemeClr val="dk1"/>
                </a:solidFill>
                <a:latin typeface="Merriweather"/>
                <a:ea typeface="Merriweather"/>
                <a:cs typeface="Merriweather"/>
                <a:sym typeface="Merriweather"/>
              </a:rPr>
              <a:t>Americas</a:t>
            </a:r>
          </a:p>
        </p:txBody>
      </p:sp>
      <p:pic>
        <p:nvPicPr>
          <p:cNvPr id="191" name="Shape 191" descr="03map0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4454" y="914400"/>
            <a:ext cx="4641055" cy="50291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a:solidFill>
                  <a:schemeClr val="dk1"/>
                </a:solidFill>
                <a:latin typeface="Merriweather"/>
                <a:ea typeface="Merriweather"/>
                <a:cs typeface="Merriweather"/>
                <a:sym typeface="Merriweather"/>
              </a:rPr>
              <a:t>The Olmec</a:t>
            </a:r>
          </a:p>
        </p:txBody>
      </p:sp>
      <p:sp>
        <p:nvSpPr>
          <p:cNvPr id="197" name="Shape 197"/>
          <p:cNvSpPr txBox="1">
            <a:spLocks noGrp="1"/>
          </p:cNvSpPr>
          <p:nvPr>
            <p:ph type="body" idx="1"/>
          </p:nvPr>
        </p:nvSpPr>
        <p:spPr>
          <a:xfrm>
            <a:off x="1298448" y="2121407"/>
            <a:ext cx="3200399" cy="3602735"/>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Mesoamerica</a:t>
            </a:r>
          </a:p>
          <a:p>
            <a:pPr marL="640080" marR="0" lvl="1" indent="-284480" algn="l" rtl="0">
              <a:lnSpc>
                <a:spcPct val="90000"/>
              </a:lnSpc>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Meso = middle</a:t>
            </a:r>
          </a:p>
          <a:p>
            <a:pPr marL="640080" marR="0" lvl="1" indent="-284480" algn="l" rtl="0">
              <a:lnSpc>
                <a:spcPct val="90000"/>
              </a:lnSpc>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Middle America (between N and S)</a:t>
            </a:r>
          </a:p>
          <a:p>
            <a:pPr marL="274320" marR="0" lvl="0" indent="-274320" algn="l" rtl="0">
              <a:lnSpc>
                <a:spcPct val="90000"/>
              </a:lnSpc>
              <a:spcBef>
                <a:spcPts val="48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Most influential early Mesoamerican civilization</a:t>
            </a:r>
          </a:p>
          <a:p>
            <a:pPr marL="640080" marR="0" lvl="1" indent="-284480" algn="l" rtl="0">
              <a:lnSpc>
                <a:spcPct val="90000"/>
              </a:lnSpc>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Modern Veracruz and Tabasco, Mexico</a:t>
            </a:r>
          </a:p>
        </p:txBody>
      </p:sp>
      <p:sp>
        <p:nvSpPr>
          <p:cNvPr id="198" name="Shape 198"/>
          <p:cNvSpPr txBox="1">
            <a:spLocks noGrp="1"/>
          </p:cNvSpPr>
          <p:nvPr>
            <p:ph type="body" idx="2"/>
          </p:nvPr>
        </p:nvSpPr>
        <p:spPr>
          <a:xfrm>
            <a:off x="4663439" y="2119313"/>
            <a:ext cx="3200399" cy="3605211"/>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Arial"/>
              <a:buNone/>
            </a:pPr>
            <a:endParaRPr sz="2400" b="0" i="0" u="none" strike="noStrike" cap="none">
              <a:solidFill>
                <a:schemeClr val="dk1"/>
              </a:solidFill>
              <a:latin typeface="Source Sans Pro"/>
              <a:ea typeface="Source Sans Pro"/>
              <a:cs typeface="Source Sans Pro"/>
              <a:sym typeface="Source Sans Pro"/>
            </a:endParaRPr>
          </a:p>
        </p:txBody>
      </p:sp>
      <p:pic>
        <p:nvPicPr>
          <p:cNvPr id="199" name="Shape 199" descr="http://www.timemaps.com/store/timemaps/2012/4/centralamerica500bc_copy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67225" y="2047875"/>
            <a:ext cx="4448175" cy="37433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a:solidFill>
                  <a:schemeClr val="dk1"/>
                </a:solidFill>
                <a:latin typeface="Merriweather"/>
                <a:ea typeface="Merriweather"/>
                <a:cs typeface="Merriweather"/>
                <a:sym typeface="Merriweather"/>
              </a:rPr>
              <a:t>Resources</a:t>
            </a:r>
          </a:p>
        </p:txBody>
      </p:sp>
      <p:sp>
        <p:nvSpPr>
          <p:cNvPr id="205" name="Shape 205"/>
          <p:cNvSpPr txBox="1">
            <a:spLocks noGrp="1"/>
          </p:cNvSpPr>
          <p:nvPr>
            <p:ph type="body" idx="1"/>
          </p:nvPr>
        </p:nvSpPr>
        <p:spPr>
          <a:xfrm>
            <a:off x="1463040" y="2119256"/>
            <a:ext cx="6196404" cy="4052942"/>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Obsidian, quartz, jade</a:t>
            </a:r>
          </a:p>
          <a:p>
            <a:pPr marL="0" marR="0" lvl="0" indent="0" algn="l" rtl="0">
              <a:spcBef>
                <a:spcPts val="480"/>
              </a:spcBef>
              <a:buClr>
                <a:schemeClr val="accent2"/>
              </a:buClr>
              <a:buSzPct val="25000"/>
              <a:buFont typeface="Arial"/>
              <a:buNone/>
            </a:pPr>
            <a:endParaRPr sz="2400" b="0" i="0" u="none" strike="noStrike" cap="none">
              <a:solidFill>
                <a:schemeClr val="dk1"/>
              </a:solidFill>
              <a:latin typeface="Source Sans Pro"/>
              <a:ea typeface="Source Sans Pro"/>
              <a:cs typeface="Source Sans Pro"/>
              <a:sym typeface="Source Sans Pro"/>
            </a:endParaRPr>
          </a:p>
          <a:p>
            <a:pPr marL="0" marR="0" lvl="0" indent="0" algn="l" rtl="0">
              <a:spcBef>
                <a:spcPts val="480"/>
              </a:spcBef>
              <a:buClr>
                <a:schemeClr val="accent2"/>
              </a:buClr>
              <a:buSzPct val="25000"/>
              <a:buFont typeface="Arial"/>
              <a:buNone/>
            </a:pPr>
            <a:endParaRPr sz="2400" b="0" i="0" u="none" strike="noStrike" cap="none">
              <a:solidFill>
                <a:schemeClr val="dk1"/>
              </a:solidFill>
              <a:latin typeface="Source Sans Pro"/>
              <a:ea typeface="Source Sans Pro"/>
              <a:cs typeface="Source Sans Pro"/>
              <a:sym typeface="Source Sans Pro"/>
            </a:endParaRPr>
          </a:p>
          <a:p>
            <a:pPr marL="0" marR="0" lvl="0" indent="0" algn="l" rtl="0">
              <a:spcBef>
                <a:spcPts val="480"/>
              </a:spcBef>
              <a:buClr>
                <a:schemeClr val="accent2"/>
              </a:buClr>
              <a:buSzPct val="25000"/>
              <a:buFont typeface="Arial"/>
              <a:buNone/>
            </a:pPr>
            <a:endParaRPr sz="2400" b="0" i="0" u="none" strike="noStrike" cap="none">
              <a:solidFill>
                <a:schemeClr val="dk1"/>
              </a:solidFill>
              <a:latin typeface="Source Sans Pro"/>
              <a:ea typeface="Source Sans Pro"/>
              <a:cs typeface="Source Sans Pro"/>
              <a:sym typeface="Source Sans Pro"/>
            </a:endParaRPr>
          </a:p>
          <a:p>
            <a:pPr marL="0" marR="0" lvl="0" indent="0" algn="l" rtl="0">
              <a:spcBef>
                <a:spcPts val="480"/>
              </a:spcBef>
              <a:buClr>
                <a:schemeClr val="accent2"/>
              </a:buClr>
              <a:buSzPct val="25000"/>
              <a:buFont typeface="Arial"/>
              <a:buNone/>
            </a:pPr>
            <a:endParaRPr sz="2400" b="0" i="0" u="none" strike="noStrike" cap="none">
              <a:solidFill>
                <a:schemeClr val="dk1"/>
              </a:solidFill>
              <a:latin typeface="Source Sans Pro"/>
              <a:ea typeface="Source Sans Pro"/>
              <a:cs typeface="Source Sans Pro"/>
              <a:sym typeface="Source Sans Pro"/>
            </a:endParaRPr>
          </a:p>
          <a:p>
            <a:pPr marL="274320" marR="0" lvl="0" indent="-274320" algn="l" rtl="0">
              <a:spcBef>
                <a:spcPts val="48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Maize (corn), beans, fishing</a:t>
            </a:r>
          </a:p>
          <a:p>
            <a:pPr marL="640080" marR="0" lvl="1" indent="-28448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Domesticated by 3500 BCE</a:t>
            </a:r>
          </a:p>
          <a:p>
            <a:pPr marL="640080" marR="0" lvl="1" indent="-28448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Created specialization and social hierarchies</a:t>
            </a:r>
          </a:p>
          <a:p>
            <a:pPr marL="640080" marR="0" lvl="1" indent="-28448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Led to urbanization</a:t>
            </a:r>
          </a:p>
        </p:txBody>
      </p:sp>
      <p:pic>
        <p:nvPicPr>
          <p:cNvPr id="206" name="Shape 206" descr="http://www.kidsloverocks.com/assets/images/Obsidian-Arrowhead-320.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6800" y="2590800"/>
            <a:ext cx="2057400" cy="1652350"/>
          </a:xfrm>
          <a:prstGeom prst="rect">
            <a:avLst/>
          </a:prstGeom>
          <a:noFill/>
          <a:ln>
            <a:noFill/>
          </a:ln>
        </p:spPr>
      </p:pic>
      <p:pic>
        <p:nvPicPr>
          <p:cNvPr id="207" name="Shape 207" descr="http://www.pitt.edu/%7Ecejones/GeoImages/1Minerals/1IgneousMineralz/Quartz/Quartz_3Types.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49700" y="2633425"/>
            <a:ext cx="2146300" cy="1609725"/>
          </a:xfrm>
          <a:prstGeom prst="rect">
            <a:avLst/>
          </a:prstGeom>
          <a:noFill/>
          <a:ln>
            <a:noFill/>
          </a:ln>
        </p:spPr>
      </p:pic>
      <p:pic>
        <p:nvPicPr>
          <p:cNvPr id="208" name="Shape 208" descr="http://upload.wikimedia.org/wikipedia/commons/1/16/Mayan_Jade.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81800" y="2612439"/>
            <a:ext cx="1371599" cy="16090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444979" y="2239430"/>
            <a:ext cx="6254043" cy="1362075"/>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Merriweather"/>
              <a:buNone/>
            </a:pPr>
            <a:r>
              <a:rPr lang="en-US" sz="4000" b="0" i="0" u="none" strike="noStrike" cap="none">
                <a:solidFill>
                  <a:schemeClr val="dk1"/>
                </a:solidFill>
                <a:latin typeface="Merriweather"/>
                <a:ea typeface="Merriweather"/>
                <a:cs typeface="Merriweather"/>
                <a:sym typeface="Merriweather"/>
              </a:rPr>
              <a:t>Nubia</a:t>
            </a:r>
          </a:p>
        </p:txBody>
      </p:sp>
      <p:sp>
        <p:nvSpPr>
          <p:cNvPr id="132" name="Shape 132"/>
          <p:cNvSpPr txBox="1">
            <a:spLocks noGrp="1"/>
          </p:cNvSpPr>
          <p:nvPr>
            <p:ph type="body" idx="1"/>
          </p:nvPr>
        </p:nvSpPr>
        <p:spPr>
          <a:xfrm>
            <a:off x="1456266" y="3725333"/>
            <a:ext cx="6231466" cy="1309511"/>
          </a:xfrm>
          <a:prstGeom prst="rect">
            <a:avLst/>
          </a:prstGeom>
          <a:noFill/>
          <a:ln>
            <a:noFill/>
          </a:ln>
        </p:spPr>
        <p:txBody>
          <a:bodyPr lIns="91425" tIns="45700" rIns="91425" bIns="45700" anchor="t" anchorCtr="0">
            <a:noAutofit/>
          </a:bodyPr>
          <a:lstStyle/>
          <a:p>
            <a:pPr marL="0" marR="0" lvl="0" indent="0" algn="ctr" rtl="0">
              <a:spcBef>
                <a:spcPts val="0"/>
              </a:spcBef>
              <a:buClr>
                <a:schemeClr val="accent2"/>
              </a:buClr>
              <a:buSzPct val="25000"/>
              <a:buFont typeface="Arial"/>
              <a:buNone/>
            </a:pPr>
            <a:endParaRPr sz="2000" b="0" i="0" u="none" strike="noStrike" cap="none">
              <a:solidFill>
                <a:schemeClr val="dk2"/>
              </a:solidFill>
              <a:latin typeface="Source Sans Pro"/>
              <a:ea typeface="Source Sans Pro"/>
              <a:cs typeface="Source Sans Pro"/>
              <a:sym typeface="Source Sans Pro"/>
            </a:endParaRPr>
          </a:p>
        </p:txBody>
      </p:sp>
      <p:pic>
        <p:nvPicPr>
          <p:cNvPr id="133" name="Shape 133" descr="03map0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41912" y="76200"/>
            <a:ext cx="4002086" cy="67055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a:solidFill>
                  <a:schemeClr val="dk1"/>
                </a:solidFill>
                <a:latin typeface="Merriweather"/>
                <a:ea typeface="Merriweather"/>
                <a:cs typeface="Merriweather"/>
                <a:sym typeface="Merriweather"/>
              </a:rPr>
              <a:t>Urban Centers</a:t>
            </a:r>
          </a:p>
        </p:txBody>
      </p:sp>
      <p:sp>
        <p:nvSpPr>
          <p:cNvPr id="214" name="Shape 214"/>
          <p:cNvSpPr txBox="1">
            <a:spLocks noGrp="1"/>
          </p:cNvSpPr>
          <p:nvPr>
            <p:ph type="body" idx="1"/>
          </p:nvPr>
        </p:nvSpPr>
        <p:spPr>
          <a:xfrm>
            <a:off x="1298448" y="2121406"/>
            <a:ext cx="3200399" cy="3898393"/>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San Lorenzo (1200-900 BCE)</a:t>
            </a:r>
          </a:p>
          <a:p>
            <a:pPr marL="274320" marR="0" lvl="0" indent="-274320" algn="l" rtl="0">
              <a:lnSpc>
                <a:spcPct val="9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La Venta (c 900-600 BCE)</a:t>
            </a:r>
          </a:p>
          <a:p>
            <a:pPr marL="640080" marR="0" lvl="1" indent="-284480" algn="l" rtl="0">
              <a:lnSpc>
                <a:spcPct val="9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Became important after the destruction/ abandonment of San Lorenzo</a:t>
            </a:r>
          </a:p>
          <a:p>
            <a:pPr marL="274320" marR="0" lvl="0" indent="-274320" algn="l" rtl="0">
              <a:lnSpc>
                <a:spcPct val="9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Tres Zapotes (c 600 BCE</a:t>
            </a:r>
          </a:p>
          <a:p>
            <a:pPr marL="640080" marR="0" lvl="1" indent="-284480" algn="l" rtl="0">
              <a:lnSpc>
                <a:spcPct val="9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Rose after the destruction/ abandonment of La Venta</a:t>
            </a:r>
          </a:p>
        </p:txBody>
      </p:sp>
      <p:sp>
        <p:nvSpPr>
          <p:cNvPr id="215" name="Shape 215"/>
          <p:cNvSpPr txBox="1">
            <a:spLocks noGrp="1"/>
          </p:cNvSpPr>
          <p:nvPr>
            <p:ph type="body" idx="2"/>
          </p:nvPr>
        </p:nvSpPr>
        <p:spPr>
          <a:xfrm>
            <a:off x="4663439" y="2119313"/>
            <a:ext cx="3200399" cy="3605211"/>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Large platforms/mounds of dirt</a:t>
            </a:r>
          </a:p>
          <a:p>
            <a:pPr marL="274320" marR="0" lvl="0" indent="-27432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Location of religious and political buildings</a:t>
            </a:r>
          </a:p>
          <a:p>
            <a:pPr marL="274320" marR="0" lvl="0" indent="-27432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Most housing NOT in urban center</a:t>
            </a:r>
          </a:p>
          <a:p>
            <a:pPr marL="640080" marR="0" lvl="1" indent="-284480" algn="l" rtl="0">
              <a:lnSpc>
                <a:spcPct val="8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Some elite housing</a:t>
            </a:r>
          </a:p>
          <a:p>
            <a:pPr marL="274320" marR="0" lvl="0" indent="-27432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Evidence of trading and merchant class</a:t>
            </a:r>
          </a:p>
          <a:p>
            <a:pPr marL="274320" marR="0" lvl="0" indent="-27432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Each site eventually abandoned and buildings/monuments were destroyed</a:t>
            </a:r>
          </a:p>
          <a:p>
            <a:pPr marL="274320" marR="0" lvl="0" indent="-274320" algn="l" rtl="0">
              <a:lnSpc>
                <a:spcPct val="80000"/>
              </a:lnSpc>
              <a:spcBef>
                <a:spcPts val="408"/>
              </a:spcBef>
              <a:buClr>
                <a:schemeClr val="accent2"/>
              </a:buClr>
              <a:buSzPct val="82571"/>
              <a:buFont typeface="Arial"/>
              <a:buNone/>
            </a:pPr>
            <a:endParaRPr sz="205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a:solidFill>
                  <a:schemeClr val="dk1"/>
                </a:solidFill>
                <a:latin typeface="Merriweather"/>
                <a:ea typeface="Merriweather"/>
                <a:cs typeface="Merriweather"/>
                <a:sym typeface="Merriweather"/>
              </a:rPr>
              <a:t>Politics and Religion</a:t>
            </a:r>
          </a:p>
        </p:txBody>
      </p:sp>
      <p:sp>
        <p:nvSpPr>
          <p:cNvPr id="221" name="Shape 221"/>
          <p:cNvSpPr txBox="1">
            <a:spLocks noGrp="1"/>
          </p:cNvSpPr>
          <p:nvPr>
            <p:ph type="body" idx="1"/>
          </p:nvPr>
        </p:nvSpPr>
        <p:spPr>
          <a:xfrm>
            <a:off x="1463040" y="2119257"/>
            <a:ext cx="6196404" cy="3603812"/>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No evidence of Olmec empire</a:t>
            </a:r>
          </a:p>
          <a:p>
            <a:pPr marL="274320" marR="0" lvl="0" indent="-274320" algn="l" rtl="0">
              <a:spcBef>
                <a:spcPts val="48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Olmec heads</a:t>
            </a:r>
          </a:p>
          <a:p>
            <a:pPr marL="640080" marR="0" lvl="1" indent="-28448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Large carved heads of rulers</a:t>
            </a:r>
          </a:p>
          <a:p>
            <a:pPr marL="640080" marR="0" lvl="1" indent="-28448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11 feet tall</a:t>
            </a:r>
          </a:p>
          <a:p>
            <a:pPr marL="640080" marR="0" lvl="1" indent="-28448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Located near urban centers</a:t>
            </a:r>
          </a:p>
          <a:p>
            <a:pPr marL="274320" marR="0" lvl="0" indent="-274320" algn="l" rtl="0">
              <a:spcBef>
                <a:spcPts val="48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Produced calendar</a:t>
            </a:r>
          </a:p>
          <a:p>
            <a:pPr marL="274320" marR="0" lvl="0" indent="-274320" algn="l" rtl="0">
              <a:spcBef>
                <a:spcPts val="48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Origination (?) of the ritualistic Mesoamerican ball game</a:t>
            </a:r>
          </a:p>
        </p:txBody>
      </p:sp>
      <p:pic>
        <p:nvPicPr>
          <p:cNvPr id="222" name="Shape 222" descr="Goal, Ball Court of Chichen Itz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0" y="2895600"/>
            <a:ext cx="2771774" cy="2057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Shape 228" descr="03p7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812" y="76200"/>
            <a:ext cx="7824786" cy="6705599"/>
          </a:xfrm>
          <a:prstGeom prst="rect">
            <a:avLst/>
          </a:prstGeom>
          <a:noFill/>
          <a:ln>
            <a:noFill/>
          </a:ln>
        </p:spPr>
      </p:pic>
      <p:sp>
        <p:nvSpPr>
          <p:cNvPr id="229" name="Shape 229"/>
          <p:cNvSpPr/>
          <p:nvPr/>
        </p:nvSpPr>
        <p:spPr>
          <a:xfrm>
            <a:off x="8632825" y="6584950"/>
            <a:ext cx="511174" cy="265113"/>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dk1"/>
                </a:solidFill>
                <a:latin typeface="Arial"/>
                <a:ea typeface="Arial"/>
                <a:cs typeface="Arial"/>
                <a:sym typeface="Arial"/>
              </a:rPr>
              <a:t>p. 74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a:solidFill>
                  <a:schemeClr val="dk1"/>
                </a:solidFill>
                <a:latin typeface="Merriweather"/>
                <a:ea typeface="Merriweather"/>
                <a:cs typeface="Merriweather"/>
                <a:sym typeface="Merriweather"/>
              </a:rPr>
              <a:t>Andean Civilizations</a:t>
            </a:r>
          </a:p>
        </p:txBody>
      </p:sp>
      <p:sp>
        <p:nvSpPr>
          <p:cNvPr id="235" name="Shape 235"/>
          <p:cNvSpPr txBox="1">
            <a:spLocks noGrp="1"/>
          </p:cNvSpPr>
          <p:nvPr>
            <p:ph type="body" idx="1"/>
          </p:nvPr>
        </p:nvSpPr>
        <p:spPr>
          <a:xfrm>
            <a:off x="1298448" y="2121407"/>
            <a:ext cx="3200399" cy="3602735"/>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South American coast</a:t>
            </a:r>
          </a:p>
          <a:p>
            <a:pPr marL="274320" marR="0" lvl="0" indent="-274320" algn="l" rtl="0">
              <a:lnSpc>
                <a:spcPct val="90000"/>
              </a:lnSpc>
              <a:spcBef>
                <a:spcPts val="48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Urban centers first appeared in coastal areas</a:t>
            </a:r>
          </a:p>
          <a:p>
            <a:pPr marL="640080" marR="0" lvl="1" indent="-284480" algn="l" rtl="0">
              <a:lnSpc>
                <a:spcPct val="90000"/>
              </a:lnSpc>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Fish, mollusks</a:t>
            </a:r>
          </a:p>
          <a:p>
            <a:pPr marL="274320" marR="0" lvl="0" indent="-274320" algn="l" rtl="0">
              <a:lnSpc>
                <a:spcPct val="90000"/>
              </a:lnSpc>
              <a:spcBef>
                <a:spcPts val="48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Introduction of maize from Mesoamerica allowed for more urbanization</a:t>
            </a:r>
          </a:p>
          <a:p>
            <a:pPr marL="274320" marR="0" lvl="0" indent="-274320" algn="l" rtl="0">
              <a:lnSpc>
                <a:spcPct val="90000"/>
              </a:lnSpc>
              <a:spcBef>
                <a:spcPts val="480"/>
              </a:spcBef>
              <a:buClr>
                <a:schemeClr val="accent2"/>
              </a:buClr>
              <a:buSzPct val="85000"/>
              <a:buFont typeface="Arial"/>
              <a:buNone/>
            </a:pPr>
            <a:endParaRPr sz="2400" b="0" i="0" u="none" strike="noStrike" cap="none">
              <a:solidFill>
                <a:schemeClr val="dk1"/>
              </a:solidFill>
              <a:latin typeface="Source Sans Pro"/>
              <a:ea typeface="Source Sans Pro"/>
              <a:cs typeface="Source Sans Pro"/>
              <a:sym typeface="Source Sans Pro"/>
            </a:endParaRPr>
          </a:p>
        </p:txBody>
      </p:sp>
      <p:sp>
        <p:nvSpPr>
          <p:cNvPr id="236" name="Shape 236"/>
          <p:cNvSpPr txBox="1">
            <a:spLocks noGrp="1"/>
          </p:cNvSpPr>
          <p:nvPr>
            <p:ph type="body" idx="2"/>
          </p:nvPr>
        </p:nvSpPr>
        <p:spPr>
          <a:xfrm>
            <a:off x="4663439" y="2119313"/>
            <a:ext cx="3200399" cy="3605211"/>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Caral</a:t>
            </a:r>
          </a:p>
          <a:p>
            <a:pPr marL="640080" marR="0" lvl="1" indent="-28448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Precursor to Chavín</a:t>
            </a:r>
          </a:p>
          <a:p>
            <a:pPr marL="640080" marR="0" lvl="1" indent="-28448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Included aspects of later Andean civilizations</a:t>
            </a:r>
          </a:p>
          <a:p>
            <a:pPr marL="914400" marR="0" lvl="2" indent="-228600" algn="l" rtl="0">
              <a:spcBef>
                <a:spcPts val="400"/>
              </a:spcBef>
              <a:buClr>
                <a:schemeClr val="accent2"/>
              </a:buClr>
              <a:buSzPct val="85000"/>
              <a:buFont typeface="Arial"/>
              <a:buChar char="O"/>
            </a:pPr>
            <a:r>
              <a:rPr lang="en-US" sz="2000" b="0" i="0" u="none" strike="noStrike" cap="none">
                <a:solidFill>
                  <a:schemeClr val="dk1"/>
                </a:solidFill>
                <a:latin typeface="Source Sans Pro"/>
                <a:ea typeface="Source Sans Pro"/>
                <a:cs typeface="Source Sans Pro"/>
                <a:sym typeface="Source Sans Pro"/>
              </a:rPr>
              <a:t>Ceremonial plazas</a:t>
            </a:r>
          </a:p>
          <a:p>
            <a:pPr marL="914400" marR="0" lvl="2" indent="-228600" algn="l" rtl="0">
              <a:spcBef>
                <a:spcPts val="400"/>
              </a:spcBef>
              <a:buClr>
                <a:schemeClr val="accent2"/>
              </a:buClr>
              <a:buSzPct val="85000"/>
              <a:buFont typeface="Arial"/>
              <a:buChar char="O"/>
            </a:pPr>
            <a:r>
              <a:rPr lang="en-US" sz="2000" b="0" i="0" u="none" strike="noStrike" cap="none">
                <a:solidFill>
                  <a:schemeClr val="dk1"/>
                </a:solidFill>
                <a:latin typeface="Source Sans Pro"/>
                <a:ea typeface="Source Sans Pro"/>
                <a:cs typeface="Source Sans Pro"/>
                <a:sym typeface="Source Sans Pro"/>
              </a:rPr>
              <a:t>Pyramids</a:t>
            </a:r>
          </a:p>
          <a:p>
            <a:pPr marL="914400" marR="0" lvl="2" indent="-228600" algn="l" rtl="0">
              <a:spcBef>
                <a:spcPts val="400"/>
              </a:spcBef>
              <a:buClr>
                <a:schemeClr val="accent2"/>
              </a:buClr>
              <a:buSzPct val="85000"/>
              <a:buFont typeface="Arial"/>
              <a:buChar char="O"/>
            </a:pPr>
            <a:r>
              <a:rPr lang="en-US" sz="2000" b="0" i="0" u="none" strike="noStrike" cap="none">
                <a:solidFill>
                  <a:schemeClr val="dk1"/>
                </a:solidFill>
                <a:latin typeface="Source Sans Pro"/>
                <a:ea typeface="Source Sans Pro"/>
                <a:cs typeface="Source Sans Pro"/>
                <a:sym typeface="Source Sans Pro"/>
              </a:rPr>
              <a:t>irrigation</a:t>
            </a:r>
          </a:p>
          <a:p>
            <a:pPr marL="640080" marR="0" lvl="1" indent="-284480" algn="l" rtl="0">
              <a:spcBef>
                <a:spcPts val="440"/>
              </a:spcBef>
              <a:buClr>
                <a:schemeClr val="accent2"/>
              </a:buClr>
              <a:buSzPct val="85000"/>
              <a:buFont typeface="Arial"/>
              <a:buNone/>
            </a:pPr>
            <a:endParaRPr sz="2200" b="0" i="0" u="none" strike="noStrike" cap="none">
              <a:solidFill>
                <a:schemeClr val="dk1"/>
              </a:solidFill>
              <a:latin typeface="Source Sans Pro"/>
              <a:ea typeface="Source Sans Pro"/>
              <a:cs typeface="Source Sans Pro"/>
              <a:sym typeface="Source Sans Pro"/>
            </a:endParaRPr>
          </a:p>
          <a:p>
            <a:pPr marL="274320" marR="0" lvl="0" indent="-274320" algn="l" rtl="0">
              <a:spcBef>
                <a:spcPts val="480"/>
              </a:spcBef>
              <a:buClr>
                <a:schemeClr val="accent2"/>
              </a:buClr>
              <a:buSzPct val="85000"/>
              <a:buFont typeface="Arial"/>
              <a:buNone/>
            </a:pPr>
            <a:endParaRPr sz="240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a:solidFill>
                  <a:schemeClr val="dk1"/>
                </a:solidFill>
                <a:latin typeface="Merriweather"/>
                <a:ea typeface="Merriweather"/>
                <a:cs typeface="Merriweather"/>
                <a:sym typeface="Merriweather"/>
              </a:rPr>
              <a:t>The Chavín</a:t>
            </a:r>
          </a:p>
        </p:txBody>
      </p:sp>
      <p:sp>
        <p:nvSpPr>
          <p:cNvPr id="242" name="Shape 242"/>
          <p:cNvSpPr txBox="1">
            <a:spLocks noGrp="1"/>
          </p:cNvSpPr>
          <p:nvPr>
            <p:ph type="body" idx="1"/>
          </p:nvPr>
        </p:nvSpPr>
        <p:spPr>
          <a:xfrm>
            <a:off x="1463040" y="2119257"/>
            <a:ext cx="6196404" cy="3603812"/>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Modern day Peru</a:t>
            </a:r>
          </a:p>
          <a:p>
            <a:pPr marL="274320" marR="0" lvl="0" indent="-274320" algn="l" rtl="0">
              <a:lnSpc>
                <a:spcPct val="80000"/>
              </a:lnSpc>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Capital of Chavín de Huantar was intersection of trade routes</a:t>
            </a:r>
          </a:p>
          <a:p>
            <a:pPr marL="640080" marR="0" lvl="1" indent="-28448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Connected coast with inland farmers and llama herders</a:t>
            </a:r>
          </a:p>
          <a:p>
            <a:pPr marL="274320" marR="0" lvl="0" indent="-274320" algn="l" rtl="0">
              <a:lnSpc>
                <a:spcPct val="80000"/>
              </a:lnSpc>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Trade relations allowed for work projects</a:t>
            </a:r>
          </a:p>
          <a:p>
            <a:pPr marL="640080" marR="0" lvl="1" indent="-28448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Bridges, canals, roads, temples, etc</a:t>
            </a:r>
          </a:p>
          <a:p>
            <a:pPr marL="274320" marR="0" lvl="0" indent="-274320" algn="l" rtl="0">
              <a:lnSpc>
                <a:spcPct val="80000"/>
              </a:lnSpc>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Western Hemisphere’s metallurgy evolved in Andean region</a:t>
            </a:r>
          </a:p>
          <a:p>
            <a:pPr marL="640080" marR="0" lvl="1" indent="-28448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Later found in Mesoamerica</a:t>
            </a:r>
          </a:p>
          <a:p>
            <a:pPr marL="640080" marR="0" lvl="1" indent="-28448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Further evidence of trade between the two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endParaRPr sz="4400" b="0" i="0" u="none" strike="noStrike" cap="none">
              <a:solidFill>
                <a:schemeClr val="dk1"/>
              </a:solidFill>
              <a:latin typeface="Merriweather"/>
              <a:ea typeface="Merriweather"/>
              <a:cs typeface="Merriweather"/>
              <a:sym typeface="Merriweather"/>
            </a:endParaRPr>
          </a:p>
        </p:txBody>
      </p:sp>
      <p:sp>
        <p:nvSpPr>
          <p:cNvPr id="248" name="Shape 248"/>
          <p:cNvSpPr txBox="1">
            <a:spLocks noGrp="1"/>
          </p:cNvSpPr>
          <p:nvPr>
            <p:ph type="body" idx="1"/>
          </p:nvPr>
        </p:nvSpPr>
        <p:spPr>
          <a:xfrm>
            <a:off x="1463040" y="2119257"/>
            <a:ext cx="6196404" cy="3603812"/>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Arial"/>
              <a:buNone/>
            </a:pPr>
            <a:endParaRPr sz="2400" b="0" i="0" u="none" strike="noStrike" cap="none">
              <a:solidFill>
                <a:schemeClr val="dk1"/>
              </a:solidFill>
              <a:latin typeface="Source Sans Pro"/>
              <a:ea typeface="Source Sans Pro"/>
              <a:cs typeface="Source Sans Pro"/>
              <a:sym typeface="Source Sans Pro"/>
            </a:endParaRPr>
          </a:p>
        </p:txBody>
      </p:sp>
      <p:pic>
        <p:nvPicPr>
          <p:cNvPr id="249" name="Shape 249" descr="http://www.go2peru.com/destinos/large/map_chavin.jpg"/>
          <p:cNvPicPr preferRelativeResize="0"/>
          <p:nvPr/>
        </p:nvPicPr>
        <p:blipFill rotWithShape="1">
          <a:blip r:embed="rId3">
            <a:alphaModFix/>
          </a:blip>
          <a:srcRect/>
          <a:stretch/>
        </p:blipFill>
        <p:spPr>
          <a:xfrm>
            <a:off x="2095500" y="304800"/>
            <a:ext cx="4953000" cy="628097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a:solidFill>
                  <a:schemeClr val="dk1"/>
                </a:solidFill>
                <a:latin typeface="Merriweather"/>
                <a:ea typeface="Merriweather"/>
                <a:cs typeface="Merriweather"/>
                <a:sym typeface="Merriweather"/>
              </a:rPr>
              <a:t>Chavín de Huantar</a:t>
            </a:r>
          </a:p>
        </p:txBody>
      </p:sp>
      <p:sp>
        <p:nvSpPr>
          <p:cNvPr id="255" name="Shape 255"/>
          <p:cNvSpPr txBox="1">
            <a:spLocks noGrp="1"/>
          </p:cNvSpPr>
          <p:nvPr>
            <p:ph type="body" idx="1"/>
          </p:nvPr>
        </p:nvSpPr>
        <p:spPr>
          <a:xfrm>
            <a:off x="1463040" y="2119257"/>
            <a:ext cx="6196404" cy="3603812"/>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Arial"/>
              <a:buNone/>
            </a:pPr>
            <a:endParaRPr sz="2400" b="0" i="0" u="none" strike="noStrike" cap="none">
              <a:solidFill>
                <a:schemeClr val="dk1"/>
              </a:solidFill>
              <a:latin typeface="Source Sans Pro"/>
              <a:ea typeface="Source Sans Pro"/>
              <a:cs typeface="Source Sans Pro"/>
              <a:sym typeface="Source Sans Pro"/>
            </a:endParaRPr>
          </a:p>
        </p:txBody>
      </p:sp>
      <p:pic>
        <p:nvPicPr>
          <p:cNvPr id="256" name="Shape 256" descr="https://upload.wikimedia.org/wikipedia/commons/thumb/5/52/Chavin_-_Ao%C3%BBt_2007.jpg/1920px-Chavin_-_Ao%C3%BBt_2007.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138" y="2286000"/>
            <a:ext cx="9290976" cy="35813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a:solidFill>
                  <a:schemeClr val="dk1"/>
                </a:solidFill>
                <a:latin typeface="Merriweather"/>
                <a:ea typeface="Merriweather"/>
                <a:cs typeface="Merriweather"/>
                <a:sym typeface="Merriweather"/>
              </a:rPr>
              <a:t>Animals </a:t>
            </a:r>
          </a:p>
        </p:txBody>
      </p:sp>
      <p:sp>
        <p:nvSpPr>
          <p:cNvPr id="262" name="Shape 262"/>
          <p:cNvSpPr txBox="1">
            <a:spLocks noGrp="1"/>
          </p:cNvSpPr>
          <p:nvPr>
            <p:ph type="body" idx="1"/>
          </p:nvPr>
        </p:nvSpPr>
        <p:spPr>
          <a:xfrm>
            <a:off x="1298448" y="2121407"/>
            <a:ext cx="3200399" cy="3602735"/>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Arial"/>
              <a:buNone/>
            </a:pPr>
            <a:endParaRPr sz="2400" b="0" i="0" u="none" strike="noStrike" cap="none">
              <a:solidFill>
                <a:schemeClr val="dk1"/>
              </a:solidFill>
              <a:latin typeface="Source Sans Pro"/>
              <a:ea typeface="Source Sans Pro"/>
              <a:cs typeface="Source Sans Pro"/>
              <a:sym typeface="Source Sans Pro"/>
            </a:endParaRPr>
          </a:p>
        </p:txBody>
      </p:sp>
      <p:sp>
        <p:nvSpPr>
          <p:cNvPr id="263" name="Shape 263"/>
          <p:cNvSpPr txBox="1">
            <a:spLocks noGrp="1"/>
          </p:cNvSpPr>
          <p:nvPr>
            <p:ph type="body" idx="2"/>
          </p:nvPr>
        </p:nvSpPr>
        <p:spPr>
          <a:xfrm>
            <a:off x="4663439" y="2119313"/>
            <a:ext cx="3200399" cy="3605211"/>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Llama</a:t>
            </a:r>
          </a:p>
          <a:p>
            <a:pPr marL="640080" marR="0" lvl="1" indent="-28448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Only domesticated beast of burden in the Americas</a:t>
            </a:r>
          </a:p>
          <a:p>
            <a:pPr marL="640080" marR="0" lvl="1" indent="-28448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Meat, wool, pack animal</a:t>
            </a:r>
          </a:p>
          <a:p>
            <a:pPr marL="274320" marR="0" lvl="0" indent="-274320" algn="l" rtl="0">
              <a:spcBef>
                <a:spcPts val="48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Religion</a:t>
            </a:r>
          </a:p>
          <a:p>
            <a:pPr marL="640080" marR="0" lvl="1" indent="-284480" algn="l" rtl="0">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Jaguar was most common</a:t>
            </a:r>
          </a:p>
        </p:txBody>
      </p:sp>
      <p:pic>
        <p:nvPicPr>
          <p:cNvPr id="264" name="Shape 264" descr="https://upload.wikimedia.org/wikipedia/commons/thumb/d/d1/Lama_glama_01_by_Line1.jpg/800px-Lama_glama_01_by_Line1.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3441" y="1905000"/>
            <a:ext cx="2359079" cy="2105023"/>
          </a:xfrm>
          <a:prstGeom prst="rect">
            <a:avLst/>
          </a:prstGeom>
          <a:noFill/>
          <a:ln>
            <a:noFill/>
          </a:ln>
        </p:spPr>
      </p:pic>
      <p:pic>
        <p:nvPicPr>
          <p:cNvPr id="265" name="Shape 265" descr="Jaguar relie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03959" y="4648200"/>
            <a:ext cx="2958042" cy="1524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Shape 271" descr="04p10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90725" y="76200"/>
            <a:ext cx="5162549" cy="6705599"/>
          </a:xfrm>
          <a:prstGeom prst="rect">
            <a:avLst/>
          </a:prstGeom>
          <a:noFill/>
          <a:ln>
            <a:noFill/>
          </a:ln>
        </p:spPr>
      </p:pic>
      <p:sp>
        <p:nvSpPr>
          <p:cNvPr id="272" name="Shape 272"/>
          <p:cNvSpPr/>
          <p:nvPr/>
        </p:nvSpPr>
        <p:spPr>
          <a:xfrm>
            <a:off x="8548688" y="6584950"/>
            <a:ext cx="595311" cy="265113"/>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dk1"/>
                </a:solidFill>
                <a:latin typeface="Arial"/>
                <a:ea typeface="Arial"/>
                <a:cs typeface="Arial"/>
                <a:sym typeface="Arial"/>
              </a:rPr>
              <a:t>p. 104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a:solidFill>
                  <a:schemeClr val="dk1"/>
                </a:solidFill>
                <a:latin typeface="Merriweather"/>
                <a:ea typeface="Merriweather"/>
                <a:cs typeface="Merriweather"/>
                <a:sym typeface="Merriweather"/>
              </a:rPr>
              <a:t>Nubia</a:t>
            </a:r>
          </a:p>
        </p:txBody>
      </p:sp>
      <p:sp>
        <p:nvSpPr>
          <p:cNvPr id="139" name="Shape 139"/>
          <p:cNvSpPr txBox="1">
            <a:spLocks noGrp="1"/>
          </p:cNvSpPr>
          <p:nvPr>
            <p:ph type="body" idx="1"/>
          </p:nvPr>
        </p:nvSpPr>
        <p:spPr>
          <a:xfrm>
            <a:off x="1298448" y="2121407"/>
            <a:ext cx="3200399" cy="3602735"/>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Along Nile River</a:t>
            </a:r>
          </a:p>
          <a:p>
            <a:pPr marL="274320" marR="0" lvl="0" indent="-274320" algn="l" rtl="0">
              <a:spcBef>
                <a:spcPts val="48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Between Modern Egypt and Sudan</a:t>
            </a:r>
          </a:p>
          <a:p>
            <a:pPr marL="274320" marR="0" lvl="0" indent="-274320" algn="l" rtl="0">
              <a:spcBef>
                <a:spcPts val="480"/>
              </a:spcBef>
              <a:buClr>
                <a:schemeClr val="accent2"/>
              </a:buClr>
              <a:buSzPct val="85000"/>
              <a:buFont typeface="Arial"/>
              <a:buChar char="O"/>
            </a:pPr>
            <a:r>
              <a:rPr lang="en-US" sz="2400" b="0" i="0" u="none" strike="noStrike" cap="none">
                <a:solidFill>
                  <a:schemeClr val="dk1"/>
                </a:solidFill>
                <a:latin typeface="Source Sans Pro"/>
                <a:ea typeface="Source Sans Pro"/>
                <a:cs typeface="Source Sans Pro"/>
                <a:sym typeface="Source Sans Pro"/>
              </a:rPr>
              <a:t>Gold, Copper, Semiprecious stones</a:t>
            </a:r>
          </a:p>
          <a:p>
            <a:pPr marL="274320" marR="0" lvl="0" indent="-274320" algn="l" rtl="0">
              <a:spcBef>
                <a:spcPts val="480"/>
              </a:spcBef>
              <a:buClr>
                <a:schemeClr val="accent2"/>
              </a:buClr>
              <a:buSzPct val="85000"/>
              <a:buFont typeface="Arial"/>
              <a:buNone/>
            </a:pPr>
            <a:endParaRPr sz="2400" b="0" i="0" u="none" strike="noStrike" cap="none">
              <a:solidFill>
                <a:schemeClr val="dk1"/>
              </a:solidFill>
              <a:latin typeface="Source Sans Pro"/>
              <a:ea typeface="Source Sans Pro"/>
              <a:cs typeface="Source Sans Pro"/>
              <a:sym typeface="Source Sans Pro"/>
            </a:endParaRPr>
          </a:p>
        </p:txBody>
      </p:sp>
      <p:sp>
        <p:nvSpPr>
          <p:cNvPr id="140" name="Shape 140"/>
          <p:cNvSpPr txBox="1">
            <a:spLocks noGrp="1"/>
          </p:cNvSpPr>
          <p:nvPr>
            <p:ph type="body" idx="2"/>
          </p:nvPr>
        </p:nvSpPr>
        <p:spPr>
          <a:xfrm>
            <a:off x="4663439" y="2119313"/>
            <a:ext cx="3200399" cy="3605211"/>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Arial"/>
              <a:buNone/>
            </a:pPr>
            <a:endParaRPr sz="2400" b="0" i="0" u="none" strike="noStrike" cap="none">
              <a:solidFill>
                <a:schemeClr val="dk1"/>
              </a:solidFill>
              <a:latin typeface="Source Sans Pro"/>
              <a:ea typeface="Source Sans Pro"/>
              <a:cs typeface="Source Sans Pro"/>
              <a:sym typeface="Source Sans Pro"/>
            </a:endParaRPr>
          </a:p>
        </p:txBody>
      </p:sp>
      <p:pic>
        <p:nvPicPr>
          <p:cNvPr id="141" name="Shape 141" descr="http://www.ancientsudan.org/images/06_dailylife_map.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95800" y="1981200"/>
            <a:ext cx="4343400" cy="3743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a:solidFill>
                  <a:schemeClr val="dk1"/>
                </a:solidFill>
                <a:latin typeface="Merriweather"/>
                <a:ea typeface="Merriweather"/>
                <a:cs typeface="Merriweather"/>
                <a:sym typeface="Merriweather"/>
              </a:rPr>
              <a:t>Egyptian Interaction</a:t>
            </a:r>
          </a:p>
        </p:txBody>
      </p:sp>
      <p:sp>
        <p:nvSpPr>
          <p:cNvPr id="147" name="Shape 147"/>
          <p:cNvSpPr txBox="1">
            <a:spLocks noGrp="1"/>
          </p:cNvSpPr>
          <p:nvPr>
            <p:ph type="body" idx="1"/>
          </p:nvPr>
        </p:nvSpPr>
        <p:spPr>
          <a:xfrm>
            <a:off x="1298448" y="2121407"/>
            <a:ext cx="3200399" cy="3602735"/>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Old Kingdom </a:t>
            </a:r>
            <a:r>
              <a:rPr lang="en-US" sz="1500" b="0" i="1" u="none" strike="noStrike" cap="none">
                <a:solidFill>
                  <a:schemeClr val="dk1"/>
                </a:solidFill>
                <a:latin typeface="Source Sans Pro"/>
                <a:ea typeface="Source Sans Pro"/>
                <a:cs typeface="Source Sans Pro"/>
                <a:sym typeface="Source Sans Pro"/>
              </a:rPr>
              <a:t>(2300 BCE)</a:t>
            </a:r>
          </a:p>
          <a:p>
            <a:pPr marL="640080" marR="0" lvl="1" indent="-28448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Egyptian trade missions </a:t>
            </a:r>
          </a:p>
          <a:p>
            <a:pPr marL="640080" marR="0" lvl="1" indent="-28448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Gold, ebony, ivory, slaves, animals</a:t>
            </a:r>
          </a:p>
          <a:p>
            <a:pPr marL="274320" marR="0" lvl="0" indent="-274320" algn="l" rtl="0">
              <a:lnSpc>
                <a:spcPct val="80000"/>
              </a:lnSpc>
              <a:spcBef>
                <a:spcPts val="44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Middle Kingdom </a:t>
            </a:r>
            <a:r>
              <a:rPr lang="en-US" sz="1500" b="0" i="1" u="none" strike="noStrike" cap="none">
                <a:solidFill>
                  <a:schemeClr val="dk1"/>
                </a:solidFill>
                <a:latin typeface="Source Sans Pro"/>
                <a:ea typeface="Source Sans Pro"/>
                <a:cs typeface="Source Sans Pro"/>
                <a:sym typeface="Source Sans Pro"/>
              </a:rPr>
              <a:t>(2040-1640 BCE)</a:t>
            </a:r>
          </a:p>
          <a:p>
            <a:pPr marL="640080" marR="0" lvl="1" indent="-28448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Extension of fortifications further southward</a:t>
            </a:r>
          </a:p>
          <a:p>
            <a:pPr marL="640080" marR="0" lvl="1" indent="-28448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Attempts to control gold mines in Nubia</a:t>
            </a:r>
          </a:p>
        </p:txBody>
      </p:sp>
      <p:sp>
        <p:nvSpPr>
          <p:cNvPr id="148" name="Shape 148"/>
          <p:cNvSpPr txBox="1">
            <a:spLocks noGrp="1"/>
          </p:cNvSpPr>
          <p:nvPr>
            <p:ph type="body" idx="2"/>
          </p:nvPr>
        </p:nvSpPr>
        <p:spPr>
          <a:xfrm>
            <a:off x="4663439" y="2119311"/>
            <a:ext cx="3200399" cy="3976687"/>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New Kingdom</a:t>
            </a:r>
          </a:p>
          <a:p>
            <a:pPr marL="640080" marR="0" lvl="1" indent="-284480" algn="l" rtl="0">
              <a:lnSpc>
                <a:spcPct val="8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Destruction of Kush</a:t>
            </a:r>
          </a:p>
          <a:p>
            <a:pPr marL="914400" marR="0" lvl="2" indent="-228600" algn="l" rtl="0">
              <a:lnSpc>
                <a:spcPct val="80000"/>
              </a:lnSpc>
              <a:spcBef>
                <a:spcPts val="340"/>
              </a:spcBef>
              <a:buClr>
                <a:schemeClr val="accent2"/>
              </a:buClr>
              <a:buSzPct val="85000"/>
              <a:buFont typeface="Arial"/>
              <a:buChar char="O"/>
            </a:pPr>
            <a:r>
              <a:rPr lang="en-US" sz="1700" b="0" i="0" u="none" strike="noStrike" cap="none">
                <a:solidFill>
                  <a:schemeClr val="dk1"/>
                </a:solidFill>
                <a:latin typeface="Source Sans Pro"/>
                <a:ea typeface="Source Sans Pro"/>
                <a:cs typeface="Source Sans Pro"/>
                <a:sym typeface="Source Sans Pro"/>
              </a:rPr>
              <a:t>Early urban area in Africa</a:t>
            </a:r>
          </a:p>
          <a:p>
            <a:pPr marL="640080" marR="0" lvl="1" indent="-284480" algn="l" rtl="0">
              <a:lnSpc>
                <a:spcPct val="8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Further Southern domination</a:t>
            </a:r>
          </a:p>
          <a:p>
            <a:pPr marL="640080" marR="0" lvl="1" indent="-284480" algn="l" rtl="0">
              <a:lnSpc>
                <a:spcPct val="8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Used Nubian gold to supply Middle Eastern markets</a:t>
            </a:r>
          </a:p>
          <a:p>
            <a:pPr marL="274320" marR="0" lvl="0" indent="-274320" algn="l" rtl="0">
              <a:lnSpc>
                <a:spcPct val="80000"/>
              </a:lnSpc>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Egyptian domination for 500 years</a:t>
            </a:r>
          </a:p>
          <a:p>
            <a:pPr marL="640080" marR="0" lvl="1" indent="-284480" algn="l" rtl="0">
              <a:lnSpc>
                <a:spcPct val="80000"/>
              </a:lnSpc>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Absorption of culture, politics, religion, culture into Nubia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Merriweather"/>
              <a:buNone/>
            </a:pPr>
            <a:r>
              <a:rPr lang="en-US" sz="4400" b="0" i="0" u="none" strike="noStrike" cap="none" dirty="0">
                <a:solidFill>
                  <a:schemeClr val="dk1"/>
                </a:solidFill>
                <a:latin typeface="Merriweather"/>
                <a:ea typeface="Merriweather"/>
                <a:cs typeface="Merriweather"/>
                <a:sym typeface="Merriweather"/>
              </a:rPr>
              <a:t>25</a:t>
            </a:r>
            <a:r>
              <a:rPr lang="en-US" sz="4400" b="0" i="0" u="none" strike="noStrike" cap="none" baseline="30000" dirty="0">
                <a:solidFill>
                  <a:schemeClr val="dk1"/>
                </a:solidFill>
                <a:latin typeface="Merriweather"/>
                <a:ea typeface="Merriweather"/>
                <a:cs typeface="Merriweather"/>
                <a:sym typeface="Merriweather"/>
              </a:rPr>
              <a:t>th</a:t>
            </a:r>
            <a:r>
              <a:rPr lang="en-US" sz="4400" b="0" i="0" u="none" strike="noStrike" cap="none" dirty="0">
                <a:solidFill>
                  <a:schemeClr val="dk1"/>
                </a:solidFill>
                <a:latin typeface="Merriweather"/>
                <a:ea typeface="Merriweather"/>
                <a:cs typeface="Merriweather"/>
                <a:sym typeface="Merriweather"/>
              </a:rPr>
              <a:t> Egyptian Dynasty</a:t>
            </a:r>
          </a:p>
        </p:txBody>
      </p:sp>
      <p:sp>
        <p:nvSpPr>
          <p:cNvPr id="154" name="Shape 154"/>
          <p:cNvSpPr txBox="1">
            <a:spLocks noGrp="1"/>
          </p:cNvSpPr>
          <p:nvPr>
            <p:ph type="body" idx="1"/>
          </p:nvPr>
        </p:nvSpPr>
        <p:spPr>
          <a:xfrm>
            <a:off x="1298448" y="2121406"/>
            <a:ext cx="3200399" cy="4126993"/>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2"/>
              </a:buClr>
              <a:buSzPct val="85000"/>
              <a:buFont typeface="Arial"/>
              <a:buChar char="O"/>
            </a:pPr>
            <a:r>
              <a:rPr lang="en-US" sz="2200" b="0" i="0" u="none" strike="noStrike" cap="none" dirty="0">
                <a:solidFill>
                  <a:schemeClr val="dk1"/>
                </a:solidFill>
                <a:latin typeface="Source Sans Pro"/>
                <a:ea typeface="Source Sans Pro"/>
                <a:cs typeface="Source Sans Pro"/>
                <a:sym typeface="Source Sans Pro"/>
              </a:rPr>
              <a:t>712-660 BCE: rule of Egypt by Nubian kings </a:t>
            </a:r>
          </a:p>
          <a:p>
            <a:pPr marL="640080" marR="0" lvl="1" indent="-284480" algn="l" rtl="0">
              <a:lnSpc>
                <a:spcPct val="90000"/>
              </a:lnSpc>
              <a:spcBef>
                <a:spcPts val="410"/>
              </a:spcBef>
              <a:buClr>
                <a:schemeClr val="accent2"/>
              </a:buClr>
              <a:buSzPct val="82976"/>
              <a:buFont typeface="Arial"/>
              <a:buChar char="O"/>
            </a:pPr>
            <a:r>
              <a:rPr lang="en-US" sz="2050" b="0" i="0" u="none" strike="noStrike" cap="none" dirty="0">
                <a:solidFill>
                  <a:schemeClr val="dk1"/>
                </a:solidFill>
                <a:latin typeface="Source Sans Pro"/>
                <a:ea typeface="Source Sans Pro"/>
                <a:cs typeface="Source Sans Pro"/>
                <a:sym typeface="Source Sans Pro"/>
              </a:rPr>
              <a:t>Kept Nubian names</a:t>
            </a:r>
          </a:p>
          <a:p>
            <a:pPr marL="640080" marR="0" lvl="1" indent="-284480" algn="l" rtl="0">
              <a:lnSpc>
                <a:spcPct val="90000"/>
              </a:lnSpc>
              <a:spcBef>
                <a:spcPts val="410"/>
              </a:spcBef>
              <a:buClr>
                <a:schemeClr val="accent2"/>
              </a:buClr>
              <a:buSzPct val="82976"/>
              <a:buFont typeface="Arial"/>
              <a:buChar char="O"/>
            </a:pPr>
            <a:r>
              <a:rPr lang="en-US" sz="2050" b="0" i="0" u="none" strike="noStrike" cap="none" dirty="0">
                <a:solidFill>
                  <a:schemeClr val="dk1"/>
                </a:solidFill>
                <a:latin typeface="Source Sans Pro"/>
                <a:ea typeface="Source Sans Pro"/>
                <a:cs typeface="Source Sans Pro"/>
                <a:sym typeface="Source Sans Pro"/>
              </a:rPr>
              <a:t>Ruled in Egyptian style and tradition</a:t>
            </a:r>
          </a:p>
          <a:p>
            <a:pPr marL="640080" marR="0" lvl="1" indent="-284480" algn="l" rtl="0">
              <a:lnSpc>
                <a:spcPct val="90000"/>
              </a:lnSpc>
              <a:spcBef>
                <a:spcPts val="410"/>
              </a:spcBef>
              <a:buClr>
                <a:schemeClr val="accent2"/>
              </a:buClr>
              <a:buSzPct val="82976"/>
              <a:buFont typeface="Arial"/>
              <a:buChar char="O"/>
            </a:pPr>
            <a:r>
              <a:rPr lang="en-US" sz="2050" b="0" i="0" u="none" strike="noStrike" cap="none" dirty="0">
                <a:solidFill>
                  <a:schemeClr val="dk1"/>
                </a:solidFill>
                <a:latin typeface="Source Sans Pro"/>
                <a:ea typeface="Source Sans Pro"/>
                <a:cs typeface="Source Sans Pro"/>
                <a:sym typeface="Source Sans Pro"/>
              </a:rPr>
              <a:t>Capital: Memphis</a:t>
            </a:r>
          </a:p>
          <a:p>
            <a:pPr marL="274320" marR="0" lvl="0" indent="-274320" algn="l" rtl="0">
              <a:lnSpc>
                <a:spcPct val="90000"/>
              </a:lnSpc>
              <a:spcBef>
                <a:spcPts val="440"/>
              </a:spcBef>
              <a:buClr>
                <a:schemeClr val="accent2"/>
              </a:buClr>
              <a:buSzPct val="85000"/>
              <a:buFont typeface="Arial"/>
              <a:buChar char="O"/>
            </a:pPr>
            <a:r>
              <a:rPr lang="en-US" sz="2200" b="0" i="0" u="none" strike="noStrike" cap="none" dirty="0">
                <a:solidFill>
                  <a:schemeClr val="dk1"/>
                </a:solidFill>
                <a:latin typeface="Source Sans Pro"/>
                <a:ea typeface="Source Sans Pro"/>
                <a:cs typeface="Source Sans Pro"/>
                <a:sym typeface="Source Sans Pro"/>
              </a:rPr>
              <a:t>701 BCE: attempt to help Palestine against Assyrian Empire</a:t>
            </a:r>
          </a:p>
          <a:p>
            <a:pPr marL="274320" marR="0" lvl="0" indent="-274320" algn="l" rtl="0">
              <a:lnSpc>
                <a:spcPct val="90000"/>
              </a:lnSpc>
              <a:spcBef>
                <a:spcPts val="440"/>
              </a:spcBef>
              <a:buClr>
                <a:schemeClr val="accent2"/>
              </a:buClr>
              <a:buSzPct val="85000"/>
              <a:buFont typeface="Arial"/>
              <a:buChar char="O"/>
            </a:pPr>
            <a:r>
              <a:rPr lang="en-US" sz="2200" b="0" i="0" u="none" strike="noStrike" cap="none" dirty="0">
                <a:solidFill>
                  <a:schemeClr val="dk1"/>
                </a:solidFill>
                <a:latin typeface="Source Sans Pro"/>
                <a:ea typeface="Source Sans Pro"/>
                <a:cs typeface="Source Sans Pro"/>
                <a:sym typeface="Source Sans Pro"/>
              </a:rPr>
              <a:t>660 BCE: Assyrians drive Nubians back to the south</a:t>
            </a:r>
          </a:p>
        </p:txBody>
      </p:sp>
      <p:sp>
        <p:nvSpPr>
          <p:cNvPr id="155" name="Shape 155"/>
          <p:cNvSpPr txBox="1">
            <a:spLocks noGrp="1"/>
          </p:cNvSpPr>
          <p:nvPr>
            <p:ph type="body" idx="2"/>
          </p:nvPr>
        </p:nvSpPr>
        <p:spPr>
          <a:xfrm>
            <a:off x="4663439" y="2119311"/>
            <a:ext cx="3200399" cy="4052886"/>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Arial"/>
              <a:buChar char="O"/>
            </a:pPr>
            <a:r>
              <a:rPr lang="en-US" sz="2200" b="0" i="0" u="none" strike="noStrike" cap="none">
                <a:solidFill>
                  <a:schemeClr val="dk1"/>
                </a:solidFill>
                <a:latin typeface="Source Sans Pro"/>
                <a:ea typeface="Source Sans Pro"/>
                <a:cs typeface="Source Sans Pro"/>
                <a:sym typeface="Source Sans Pro"/>
              </a:rPr>
              <a:t>Meroë</a:t>
            </a:r>
          </a:p>
          <a:p>
            <a:pPr marL="640080" marR="0" lvl="1" indent="-284480" algn="l" rtl="0">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Became center of Nubian kingdom by 4</a:t>
            </a:r>
            <a:r>
              <a:rPr lang="en-US" sz="2050" b="0" i="0" u="none" strike="noStrike" cap="none" baseline="30000">
                <a:solidFill>
                  <a:schemeClr val="dk1"/>
                </a:solidFill>
                <a:latin typeface="Source Sans Pro"/>
                <a:ea typeface="Source Sans Pro"/>
                <a:cs typeface="Source Sans Pro"/>
                <a:sym typeface="Source Sans Pro"/>
              </a:rPr>
              <a:t>th</a:t>
            </a:r>
            <a:r>
              <a:rPr lang="en-US" sz="2050" b="0" i="0" u="none" strike="noStrike" cap="none">
                <a:solidFill>
                  <a:schemeClr val="dk1"/>
                </a:solidFill>
                <a:latin typeface="Source Sans Pro"/>
                <a:ea typeface="Source Sans Pro"/>
                <a:cs typeface="Source Sans Pro"/>
                <a:sym typeface="Source Sans Pro"/>
              </a:rPr>
              <a:t> cent BCE</a:t>
            </a:r>
          </a:p>
          <a:p>
            <a:pPr marL="640080" marR="0" lvl="1" indent="-284480" algn="l" rtl="0">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Sub-saharan culture eventally replaces Egyptian influences</a:t>
            </a:r>
          </a:p>
          <a:p>
            <a:pPr marL="640080" marR="0" lvl="1" indent="-284480" algn="l" rtl="0">
              <a:spcBef>
                <a:spcPts val="410"/>
              </a:spcBef>
              <a:buClr>
                <a:schemeClr val="accent2"/>
              </a:buClr>
              <a:buSzPct val="82976"/>
              <a:buFont typeface="Arial"/>
              <a:buChar char="O"/>
            </a:pPr>
            <a:r>
              <a:rPr lang="en-US" sz="2050" b="0" i="0" u="none" strike="noStrike" cap="none">
                <a:solidFill>
                  <a:schemeClr val="dk1"/>
                </a:solidFill>
                <a:latin typeface="Source Sans Pro"/>
                <a:ea typeface="Source Sans Pro"/>
                <a:cs typeface="Source Sans Pro"/>
                <a:sym typeface="Source Sans Pro"/>
              </a:rPr>
              <a:t>Collapse in the 4</a:t>
            </a:r>
            <a:r>
              <a:rPr lang="en-US" sz="2050" b="0" i="0" u="none" strike="noStrike" cap="none" baseline="30000">
                <a:solidFill>
                  <a:schemeClr val="dk1"/>
                </a:solidFill>
                <a:latin typeface="Source Sans Pro"/>
                <a:ea typeface="Source Sans Pro"/>
                <a:cs typeface="Source Sans Pro"/>
                <a:sym typeface="Source Sans Pro"/>
              </a:rPr>
              <a:t>th</a:t>
            </a:r>
            <a:r>
              <a:rPr lang="en-US" sz="2050" b="0" i="0" u="none" strike="noStrike" cap="none">
                <a:solidFill>
                  <a:schemeClr val="dk1"/>
                </a:solidFill>
                <a:latin typeface="Source Sans Pro"/>
                <a:ea typeface="Source Sans Pro"/>
                <a:cs typeface="Source Sans Pro"/>
                <a:sym typeface="Source Sans Pro"/>
              </a:rPr>
              <a:t> cent CE due to invasion of nomads</a:t>
            </a:r>
          </a:p>
          <a:p>
            <a:pPr marL="914400" marR="0" lvl="2" indent="-228600" algn="l" rtl="0">
              <a:spcBef>
                <a:spcPts val="370"/>
              </a:spcBef>
              <a:buClr>
                <a:schemeClr val="accent2"/>
              </a:buClr>
              <a:buSzPct val="82763"/>
              <a:buFont typeface="Arial"/>
              <a:buChar char="O"/>
            </a:pPr>
            <a:r>
              <a:rPr lang="en-US" sz="1850" b="0" i="0" u="none" strike="noStrike" cap="none">
                <a:solidFill>
                  <a:schemeClr val="dk1"/>
                </a:solidFill>
                <a:latin typeface="Source Sans Pro"/>
                <a:ea typeface="Source Sans Pro"/>
                <a:cs typeface="Source Sans Pro"/>
                <a:sym typeface="Source Sans Pro"/>
              </a:rPr>
              <a:t>Mobile due to camel domestication </a:t>
            </a:r>
          </a:p>
          <a:p>
            <a:pPr marL="274320" marR="0" lvl="0" indent="-274320" algn="l" rtl="0">
              <a:spcBef>
                <a:spcPts val="444"/>
              </a:spcBef>
              <a:buClr>
                <a:schemeClr val="accent2"/>
              </a:buClr>
              <a:buSzPct val="85772"/>
              <a:buFont typeface="Arial"/>
              <a:buNone/>
            </a:pPr>
            <a:endParaRPr sz="220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5">
            <a:extLst>
              <a:ext uri="{FF2B5EF4-FFF2-40B4-BE49-F238E27FC236}">
                <a16:creationId xmlns:a16="http://schemas.microsoft.com/office/drawing/2014/main" id="{F30F93E7-C5A4-BB4D-B44E-6B243A55E7E6}"/>
              </a:ext>
            </a:extLst>
          </p:cNvPr>
          <p:cNvSpPr txBox="1">
            <a:spLocks noChangeArrowheads="1"/>
          </p:cNvSpPr>
          <p:nvPr/>
        </p:nvSpPr>
        <p:spPr bwMode="auto">
          <a:xfrm>
            <a:off x="690540" y="3270742"/>
            <a:ext cx="42572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35000"/>
              <a:buBlip>
                <a:blip r:embed="rId3"/>
              </a:buBlip>
              <a:defRPr kumimoji="1"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SzPct val="125000"/>
              <a:buBlip>
                <a:blip r:embed="rId4"/>
              </a:buBlip>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10000"/>
              <a:buBlip>
                <a:blip r:embed="rId3"/>
              </a:buBlip>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Blip>
                <a:blip r:embed="rId4"/>
              </a:buBlip>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kumimoji="0" lang="en-US" altLang="en-US" sz="2000" dirty="0">
                <a:solidFill>
                  <a:srgbClr val="A86F48"/>
                </a:solidFill>
                <a:latin typeface="Source Sans Pro" panose="020B0503030403020204" pitchFamily="34" charset="0"/>
                <a:ea typeface="Source Sans Pro" panose="020B0503030403020204" pitchFamily="34" charset="0"/>
              </a:rPr>
              <a:t>C. Spread their ironworking skills and adapted their farming methods to suit the new lands</a:t>
            </a:r>
          </a:p>
          <a:p>
            <a:pPr>
              <a:spcBef>
                <a:spcPct val="0"/>
              </a:spcBef>
              <a:buSzTx/>
              <a:buFontTx/>
              <a:buNone/>
            </a:pPr>
            <a:r>
              <a:rPr kumimoji="0" lang="en-US" altLang="en-US" sz="2000" dirty="0">
                <a:latin typeface="Source Sans Pro" panose="020B0503030403020204" pitchFamily="34" charset="0"/>
                <a:ea typeface="Source Sans Pro" panose="020B0503030403020204" pitchFamily="34" charset="0"/>
              </a:rPr>
              <a:t>     1. learned new customs</a:t>
            </a:r>
          </a:p>
        </p:txBody>
      </p:sp>
      <p:sp>
        <p:nvSpPr>
          <p:cNvPr id="5123" name="TextBox 1">
            <a:extLst>
              <a:ext uri="{FF2B5EF4-FFF2-40B4-BE49-F238E27FC236}">
                <a16:creationId xmlns:a16="http://schemas.microsoft.com/office/drawing/2014/main" id="{090E38E4-32A0-2D43-BC3F-A6B32780B846}"/>
              </a:ext>
            </a:extLst>
          </p:cNvPr>
          <p:cNvSpPr txBox="1">
            <a:spLocks noChangeArrowheads="1"/>
          </p:cNvSpPr>
          <p:nvPr/>
        </p:nvSpPr>
        <p:spPr bwMode="auto">
          <a:xfrm>
            <a:off x="7162800" y="30114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35000"/>
              <a:buBlip>
                <a:blip r:embed="rId3"/>
              </a:buBlip>
              <a:defRPr kumimoji="1"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SzPct val="125000"/>
              <a:buBlip>
                <a:blip r:embed="rId4"/>
              </a:buBlip>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10000"/>
              <a:buBlip>
                <a:blip r:embed="rId3"/>
              </a:buBlip>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Blip>
                <a:blip r:embed="rId4"/>
              </a:buBlip>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kumimoji="0" lang="en-US" altLang="en-US" sz="1800">
                <a:latin typeface="Arial" panose="020B0604020202020204" pitchFamily="34" charset="0"/>
                <a:hlinkClick r:id="rId5"/>
              </a:rPr>
              <a:t>Migration Map</a:t>
            </a:r>
            <a:endParaRPr kumimoji="0" lang="en-US" altLang="en-US" sz="1800">
              <a:latin typeface="Arial" panose="020B0604020202020204" pitchFamily="34" charset="0"/>
            </a:endParaRPr>
          </a:p>
          <a:p>
            <a:pPr>
              <a:spcBef>
                <a:spcPct val="0"/>
              </a:spcBef>
              <a:buSzTx/>
              <a:buFontTx/>
              <a:buNone/>
            </a:pPr>
            <a:endParaRPr kumimoji="0" lang="en-US" altLang="en-US" sz="1800">
              <a:latin typeface="Arial" panose="020B0604020202020204" pitchFamily="34" charset="0"/>
            </a:endParaRPr>
          </a:p>
        </p:txBody>
      </p:sp>
      <p:sp>
        <p:nvSpPr>
          <p:cNvPr id="5124" name="Rectangle 2">
            <a:extLst>
              <a:ext uri="{FF2B5EF4-FFF2-40B4-BE49-F238E27FC236}">
                <a16:creationId xmlns:a16="http://schemas.microsoft.com/office/drawing/2014/main" id="{1C43C770-85B7-1643-B0BE-6F1CDE82102B}"/>
              </a:ext>
            </a:extLst>
          </p:cNvPr>
          <p:cNvSpPr>
            <a:spLocks noGrp="1" noChangeArrowheads="1"/>
          </p:cNvSpPr>
          <p:nvPr>
            <p:ph type="title" idx="4294967295"/>
          </p:nvPr>
        </p:nvSpPr>
        <p:spPr>
          <a:xfrm>
            <a:off x="912396" y="-188912"/>
            <a:ext cx="7772400" cy="1143000"/>
          </a:xfrm>
        </p:spPr>
        <p:txBody>
          <a:bodyPr/>
          <a:lstStyle/>
          <a:p>
            <a:pPr eaLnBrk="1" hangingPunct="1"/>
            <a:r>
              <a:rPr lang="en-US" altLang="en-US" sz="3200" dirty="0">
                <a:solidFill>
                  <a:schemeClr val="dk1"/>
                </a:solidFill>
                <a:latin typeface="Merriweather"/>
                <a:ea typeface="ＭＳ Ｐゴシック" panose="020B0600070205080204" pitchFamily="34" charset="-128"/>
                <a:sym typeface="Merriweather"/>
              </a:rPr>
              <a:t>Bantu</a:t>
            </a:r>
            <a:endParaRPr lang="en-US" altLang="en-US" sz="3200" dirty="0">
              <a:ea typeface="ＭＳ Ｐゴシック" panose="020B0600070205080204" pitchFamily="34" charset="-128"/>
            </a:endParaRPr>
          </a:p>
        </p:txBody>
      </p:sp>
      <p:sp>
        <p:nvSpPr>
          <p:cNvPr id="5125" name="TextBox 4">
            <a:extLst>
              <a:ext uri="{FF2B5EF4-FFF2-40B4-BE49-F238E27FC236}">
                <a16:creationId xmlns:a16="http://schemas.microsoft.com/office/drawing/2014/main" id="{EE9FC9A2-5399-8643-ADA2-1EEEFB4D4459}"/>
              </a:ext>
            </a:extLst>
          </p:cNvPr>
          <p:cNvSpPr txBox="1">
            <a:spLocks noChangeArrowheads="1"/>
          </p:cNvSpPr>
          <p:nvPr/>
        </p:nvSpPr>
        <p:spPr bwMode="auto">
          <a:xfrm>
            <a:off x="778736" y="799972"/>
            <a:ext cx="40198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SzPct val="135000"/>
              <a:buBlip>
                <a:blip r:embed="rId3"/>
              </a:buBlip>
              <a:defRPr kumimoji="1"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SzPct val="125000"/>
              <a:buBlip>
                <a:blip r:embed="rId4"/>
              </a:buBlip>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10000"/>
              <a:buBlip>
                <a:blip r:embed="rId3"/>
              </a:buBlip>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Blip>
                <a:blip r:embed="rId4"/>
              </a:buBlip>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AutoNum type="alphaUcPeriod"/>
            </a:pPr>
            <a:r>
              <a:rPr kumimoji="0" lang="en-US" altLang="en-US" sz="2000" dirty="0">
                <a:latin typeface="Source Sans Pro" panose="020B0503030403020204" pitchFamily="34" charset="0"/>
                <a:ea typeface="Source Sans Pro" panose="020B0503030403020204" pitchFamily="34" charset="0"/>
              </a:rPr>
              <a:t>People of the savanna region south of the Sahara</a:t>
            </a:r>
          </a:p>
          <a:p>
            <a:pPr>
              <a:spcBef>
                <a:spcPct val="0"/>
              </a:spcBef>
              <a:buSzTx/>
              <a:buFontTx/>
              <a:buAutoNum type="alphaUcPeriod"/>
            </a:pPr>
            <a:r>
              <a:rPr kumimoji="0" lang="en-US" altLang="en-US" sz="2000" dirty="0">
                <a:latin typeface="Source Sans Pro" panose="020B0503030403020204" pitchFamily="34" charset="0"/>
                <a:ea typeface="Source Sans Pro" panose="020B0503030403020204" pitchFamily="34" charset="0"/>
              </a:rPr>
              <a:t>Farmers and nomadic herders, who were skilled in ironworking</a:t>
            </a:r>
          </a:p>
          <a:p>
            <a:pPr>
              <a:spcBef>
                <a:spcPct val="0"/>
              </a:spcBef>
              <a:buSzTx/>
              <a:buFontTx/>
              <a:buNone/>
            </a:pPr>
            <a:r>
              <a:rPr kumimoji="0" lang="en-US" altLang="en-US" sz="2000" dirty="0">
                <a:latin typeface="Source Sans Pro" panose="020B0503030403020204" pitchFamily="34" charset="0"/>
                <a:ea typeface="Source Sans Pro" panose="020B0503030403020204" pitchFamily="34" charset="0"/>
              </a:rPr>
              <a:t>      </a:t>
            </a:r>
            <a:r>
              <a:rPr kumimoji="0" lang="en-US" altLang="en-US" sz="2000" dirty="0">
                <a:solidFill>
                  <a:srgbClr val="A86F48"/>
                </a:solidFill>
                <a:latin typeface="Source Sans Pro" panose="020B0503030403020204" pitchFamily="34" charset="0"/>
                <a:ea typeface="Source Sans Pro" panose="020B0503030403020204" pitchFamily="34" charset="0"/>
              </a:rPr>
              <a:t>1. used slash and burn farming techniques</a:t>
            </a:r>
          </a:p>
          <a:p>
            <a:pPr>
              <a:spcBef>
                <a:spcPct val="0"/>
              </a:spcBef>
              <a:buSzTx/>
              <a:buFontTx/>
              <a:buNone/>
            </a:pPr>
            <a:r>
              <a:rPr kumimoji="0" lang="en-US" altLang="en-US" sz="2000" dirty="0">
                <a:latin typeface="Source Sans Pro" panose="020B0503030403020204" pitchFamily="34" charset="0"/>
                <a:ea typeface="Source Sans Pro" panose="020B0503030403020204" pitchFamily="34" charset="0"/>
              </a:rPr>
              <a:t>      2. land lost fertility requiring them to move</a:t>
            </a:r>
          </a:p>
        </p:txBody>
      </p:sp>
      <p:pic>
        <p:nvPicPr>
          <p:cNvPr id="5126" name="Picture 6">
            <a:extLst>
              <a:ext uri="{FF2B5EF4-FFF2-40B4-BE49-F238E27FC236}">
                <a16:creationId xmlns:a16="http://schemas.microsoft.com/office/drawing/2014/main" id="{3DB6293A-C987-6844-9AC5-2581FAAD618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21143606">
            <a:off x="224457" y="4670903"/>
            <a:ext cx="2327960" cy="195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a:extLst>
              <a:ext uri="{FF2B5EF4-FFF2-40B4-BE49-F238E27FC236}">
                <a16:creationId xmlns:a16="http://schemas.microsoft.com/office/drawing/2014/main" id="{FA92CF27-FF7F-3F41-8399-B83EA3731C98}"/>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86792" y="2228771"/>
            <a:ext cx="4257207" cy="462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7A8566-997B-8E4C-A6D9-A03C98BA3F87}"/>
              </a:ext>
            </a:extLst>
          </p:cNvPr>
          <p:cNvSpPr txBox="1"/>
          <p:nvPr/>
        </p:nvSpPr>
        <p:spPr>
          <a:xfrm>
            <a:off x="5257800" y="1143000"/>
            <a:ext cx="3107464" cy="954107"/>
          </a:xfrm>
          <a:prstGeom prst="rect">
            <a:avLst/>
          </a:prstGeom>
          <a:noFill/>
        </p:spPr>
        <p:txBody>
          <a:bodyPr wrap="square" rtlCol="0">
            <a:spAutoFit/>
          </a:bodyPr>
          <a:lstStyle/>
          <a:p>
            <a:r>
              <a:rPr lang="en-US" b="1" dirty="0">
                <a:latin typeface="Source Sans Pro" panose="020B0503030403020204" pitchFamily="34" charset="0"/>
                <a:ea typeface="Source Sans Pro" panose="020B0503030403020204" pitchFamily="34" charset="0"/>
              </a:rPr>
              <a:t>Bantu migration </a:t>
            </a:r>
            <a:r>
              <a:rPr lang="en-US" dirty="0">
                <a:latin typeface="Source Sans Pro" panose="020B0503030403020204" pitchFamily="34" charset="0"/>
                <a:ea typeface="Source Sans Pro" panose="020B0503030403020204" pitchFamily="34" charset="0"/>
              </a:rPr>
              <a:t>– the migration of the Bantu-speaking people from Cameroon and Eastern Nigeria into East, Central, and Southern Africa</a:t>
            </a:r>
          </a:p>
        </p:txBody>
      </p:sp>
    </p:spTree>
    <p:extLst>
      <p:ext uri="{BB962C8B-B14F-4D97-AF65-F5344CB8AC3E}">
        <p14:creationId xmlns:p14="http://schemas.microsoft.com/office/powerpoint/2010/main" val="48972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F19BADA-F9AA-C047-AAF0-DEC286E232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38858" y="11243"/>
            <a:ext cx="5936105" cy="685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58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icture 1">
            <a:extLst>
              <a:ext uri="{FF2B5EF4-FFF2-40B4-BE49-F238E27FC236}">
                <a16:creationId xmlns:a16="http://schemas.microsoft.com/office/drawing/2014/main" id="{EFF99B27-E727-F54A-95B6-F54A87CC217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6243" y="2327485"/>
            <a:ext cx="3417757" cy="453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5">
            <a:extLst>
              <a:ext uri="{FF2B5EF4-FFF2-40B4-BE49-F238E27FC236}">
                <a16:creationId xmlns:a16="http://schemas.microsoft.com/office/drawing/2014/main" id="{42885FC5-A935-C543-B872-229D0F238AFF}"/>
              </a:ext>
            </a:extLst>
          </p:cNvPr>
          <p:cNvSpPr txBox="1">
            <a:spLocks noChangeArrowheads="1"/>
          </p:cNvSpPr>
          <p:nvPr/>
        </p:nvSpPr>
        <p:spPr bwMode="auto">
          <a:xfrm>
            <a:off x="838200" y="946900"/>
            <a:ext cx="7467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35000"/>
              <a:buBlip>
                <a:blip r:embed="rId3"/>
              </a:buBlip>
              <a:defRPr kumimoji="1"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SzPct val="125000"/>
              <a:buBlip>
                <a:blip r:embed="rId4"/>
              </a:buBlip>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10000"/>
              <a:buBlip>
                <a:blip r:embed="rId3"/>
              </a:buBlip>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Blip>
                <a:blip r:embed="rId4"/>
              </a:buBlip>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0"/>
              </a:spcBef>
              <a:buSzTx/>
              <a:buFontTx/>
              <a:buNone/>
            </a:pPr>
            <a:r>
              <a:rPr kumimoji="0" lang="en-US" altLang="en-US" sz="2400" dirty="0">
                <a:latin typeface="Source Sans Pro" panose="020B0503030403020204" pitchFamily="34" charset="0"/>
                <a:ea typeface="Source Sans Pro" panose="020B0503030403020204" pitchFamily="34" charset="0"/>
              </a:rPr>
              <a:t> </a:t>
            </a:r>
            <a:r>
              <a:rPr kumimoji="0" lang="en-US" altLang="en-US" sz="2400" dirty="0">
                <a:solidFill>
                  <a:srgbClr val="A86F48"/>
                </a:solidFill>
                <a:latin typeface="Source Sans Pro" panose="020B0503030403020204" pitchFamily="34" charset="0"/>
                <a:ea typeface="Source Sans Pro" panose="020B0503030403020204" pitchFamily="34" charset="0"/>
              </a:rPr>
              <a:t>A. Cause of Migration</a:t>
            </a:r>
          </a:p>
          <a:p>
            <a:pPr eaLnBrk="1" hangingPunct="1">
              <a:lnSpc>
                <a:spcPct val="90000"/>
              </a:lnSpc>
              <a:spcBef>
                <a:spcPct val="0"/>
              </a:spcBef>
              <a:buSzTx/>
              <a:buFontTx/>
              <a:buNone/>
            </a:pPr>
            <a:r>
              <a:rPr kumimoji="0" lang="en-US" altLang="en-US" sz="2400" dirty="0">
                <a:solidFill>
                  <a:srgbClr val="A86F48"/>
                </a:solidFill>
                <a:latin typeface="Source Sans Pro" panose="020B0503030403020204" pitchFamily="34" charset="0"/>
                <a:ea typeface="Source Sans Pro" panose="020B0503030403020204" pitchFamily="34" charset="0"/>
              </a:rPr>
              <a:t>     1. as populations increased, needed more land to</a:t>
            </a:r>
          </a:p>
          <a:p>
            <a:pPr eaLnBrk="1" hangingPunct="1">
              <a:lnSpc>
                <a:spcPct val="90000"/>
              </a:lnSpc>
              <a:spcBef>
                <a:spcPct val="0"/>
              </a:spcBef>
              <a:buSzTx/>
              <a:buFontTx/>
              <a:buNone/>
            </a:pPr>
            <a:r>
              <a:rPr kumimoji="0" lang="en-US" altLang="en-US" sz="2400" dirty="0">
                <a:solidFill>
                  <a:srgbClr val="A86F48"/>
                </a:solidFill>
                <a:latin typeface="Source Sans Pro" panose="020B0503030403020204" pitchFamily="34" charset="0"/>
                <a:ea typeface="Source Sans Pro" panose="020B0503030403020204" pitchFamily="34" charset="0"/>
              </a:rPr>
              <a:t>         farm &amp; graze</a:t>
            </a:r>
          </a:p>
          <a:p>
            <a:pPr eaLnBrk="1" hangingPunct="1">
              <a:lnSpc>
                <a:spcPct val="90000"/>
              </a:lnSpc>
              <a:spcBef>
                <a:spcPct val="0"/>
              </a:spcBef>
              <a:buSzTx/>
              <a:buFontTx/>
              <a:buNone/>
            </a:pPr>
            <a:r>
              <a:rPr kumimoji="0" lang="en-US" altLang="en-US" sz="2400" dirty="0">
                <a:solidFill>
                  <a:srgbClr val="A86F48"/>
                </a:solidFill>
                <a:latin typeface="Source Sans Pro" panose="020B0503030403020204" pitchFamily="34" charset="0"/>
                <a:ea typeface="Source Sans Pro" panose="020B0503030403020204" pitchFamily="34" charset="0"/>
              </a:rPr>
              <a:t>     2. Needed hardwood for ironworking</a:t>
            </a:r>
          </a:p>
        </p:txBody>
      </p:sp>
      <p:sp>
        <p:nvSpPr>
          <p:cNvPr id="7172" name="TextBox 6">
            <a:extLst>
              <a:ext uri="{FF2B5EF4-FFF2-40B4-BE49-F238E27FC236}">
                <a16:creationId xmlns:a16="http://schemas.microsoft.com/office/drawing/2014/main" id="{C218808A-79FD-1342-93D2-AD08D11F0392}"/>
              </a:ext>
            </a:extLst>
          </p:cNvPr>
          <p:cNvSpPr txBox="1">
            <a:spLocks noChangeArrowheads="1"/>
          </p:cNvSpPr>
          <p:nvPr/>
        </p:nvSpPr>
        <p:spPr bwMode="auto">
          <a:xfrm>
            <a:off x="838200" y="582962"/>
            <a:ext cx="5333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35000"/>
              <a:buBlip>
                <a:blip r:embed="rId3"/>
              </a:buBlip>
              <a:defRPr kumimoji="1"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SzPct val="125000"/>
              <a:buBlip>
                <a:blip r:embed="rId4"/>
              </a:buBlip>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10000"/>
              <a:buBlip>
                <a:blip r:embed="rId3"/>
              </a:buBlip>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Blip>
                <a:blip r:embed="rId4"/>
              </a:buBlip>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kumimoji="0" lang="en-US" altLang="en-US" sz="2400" dirty="0">
                <a:latin typeface="Source Sans Pro" panose="020B0503030403020204" pitchFamily="34" charset="0"/>
                <a:ea typeface="Source Sans Pro" panose="020B0503030403020204" pitchFamily="34" charset="0"/>
              </a:rPr>
              <a:t>II. Bantu Migrations (3000BCE – CE 1100)</a:t>
            </a:r>
          </a:p>
        </p:txBody>
      </p:sp>
      <p:sp>
        <p:nvSpPr>
          <p:cNvPr id="7173" name="TextBox 7">
            <a:extLst>
              <a:ext uri="{FF2B5EF4-FFF2-40B4-BE49-F238E27FC236}">
                <a16:creationId xmlns:a16="http://schemas.microsoft.com/office/drawing/2014/main" id="{1BFD726A-384D-AF43-A2A9-7EC57D450C7C}"/>
              </a:ext>
            </a:extLst>
          </p:cNvPr>
          <p:cNvSpPr txBox="1">
            <a:spLocks noChangeArrowheads="1"/>
          </p:cNvSpPr>
          <p:nvPr/>
        </p:nvSpPr>
        <p:spPr bwMode="auto">
          <a:xfrm>
            <a:off x="838200" y="2390723"/>
            <a:ext cx="75438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35000"/>
              <a:buBlip>
                <a:blip r:embed="rId3"/>
              </a:buBlip>
              <a:defRPr kumimoji="1"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SzPct val="125000"/>
              <a:buBlip>
                <a:blip r:embed="rId4"/>
              </a:buBlip>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10000"/>
              <a:buBlip>
                <a:blip r:embed="rId3"/>
              </a:buBlip>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Blip>
                <a:blip r:embed="rId4"/>
              </a:buBlip>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90000"/>
              <a:buBlip>
                <a:blip r:embed="rId3"/>
              </a:buBlip>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0"/>
              </a:spcBef>
              <a:buSzTx/>
              <a:buFontTx/>
              <a:buNone/>
            </a:pPr>
            <a:r>
              <a:rPr kumimoji="0" lang="en-US" altLang="en-US" sz="2400" dirty="0">
                <a:solidFill>
                  <a:srgbClr val="A86F48"/>
                </a:solidFill>
                <a:latin typeface="Source Sans Pro" panose="020B0503030403020204" pitchFamily="34" charset="0"/>
                <a:ea typeface="Source Sans Pro" panose="020B0503030403020204" pitchFamily="34" charset="0"/>
              </a:rPr>
              <a:t>B. Effect of Migration</a:t>
            </a:r>
          </a:p>
          <a:p>
            <a:pPr eaLnBrk="1" hangingPunct="1">
              <a:lnSpc>
                <a:spcPct val="90000"/>
              </a:lnSpc>
              <a:spcBef>
                <a:spcPct val="0"/>
              </a:spcBef>
              <a:buSzTx/>
              <a:buFontTx/>
              <a:buNone/>
            </a:pPr>
            <a:r>
              <a:rPr kumimoji="0" lang="en-US" altLang="en-US" sz="2400" dirty="0">
                <a:latin typeface="Source Sans Pro" panose="020B0503030403020204" pitchFamily="34" charset="0"/>
                <a:ea typeface="Source Sans Pro" panose="020B0503030403020204" pitchFamily="34" charset="0"/>
              </a:rPr>
              <a:t>     1. Population distribution</a:t>
            </a:r>
          </a:p>
          <a:p>
            <a:pPr eaLnBrk="1" hangingPunct="1">
              <a:lnSpc>
                <a:spcPct val="90000"/>
              </a:lnSpc>
              <a:spcBef>
                <a:spcPct val="0"/>
              </a:spcBef>
              <a:buSzTx/>
              <a:buFontTx/>
              <a:buNone/>
            </a:pPr>
            <a:r>
              <a:rPr kumimoji="0" lang="en-US" altLang="en-US" sz="2400" dirty="0">
                <a:latin typeface="Source Sans Pro" panose="020B0503030403020204" pitchFamily="34" charset="0"/>
                <a:ea typeface="Source Sans Pro" panose="020B0503030403020204" pitchFamily="34" charset="0"/>
              </a:rPr>
              <a:t>     2. </a:t>
            </a:r>
            <a:r>
              <a:rPr kumimoji="0" lang="en-US" altLang="en-US" sz="2400" dirty="0">
                <a:solidFill>
                  <a:srgbClr val="A86F48"/>
                </a:solidFill>
                <a:latin typeface="Source Sans Pro" panose="020B0503030403020204" pitchFamily="34" charset="0"/>
                <a:ea typeface="Source Sans Pro" panose="020B0503030403020204" pitchFamily="34" charset="0"/>
              </a:rPr>
              <a:t>Cultural blending </a:t>
            </a:r>
            <a:r>
              <a:rPr kumimoji="0" lang="en-US" altLang="en-US" sz="2400" dirty="0">
                <a:latin typeface="Source Sans Pro" panose="020B0503030403020204" pitchFamily="34" charset="0"/>
                <a:ea typeface="Source Sans Pro" panose="020B0503030403020204" pitchFamily="34" charset="0"/>
              </a:rPr>
              <a:t>through </a:t>
            </a:r>
          </a:p>
          <a:p>
            <a:pPr eaLnBrk="1" hangingPunct="1">
              <a:lnSpc>
                <a:spcPct val="90000"/>
              </a:lnSpc>
              <a:spcBef>
                <a:spcPct val="0"/>
              </a:spcBef>
              <a:buSzTx/>
              <a:buFontTx/>
              <a:buNone/>
            </a:pPr>
            <a:r>
              <a:rPr kumimoji="0" lang="en-US" altLang="en-US" sz="2400" dirty="0">
                <a:latin typeface="Source Sans Pro" panose="020B0503030403020204" pitchFamily="34" charset="0"/>
                <a:ea typeface="Source Sans Pro" panose="020B0503030403020204" pitchFamily="34" charset="0"/>
              </a:rPr>
              <a:t>         contact and intermarriage</a:t>
            </a:r>
          </a:p>
          <a:p>
            <a:pPr eaLnBrk="1" hangingPunct="1">
              <a:lnSpc>
                <a:spcPct val="90000"/>
              </a:lnSpc>
              <a:spcBef>
                <a:spcPct val="0"/>
              </a:spcBef>
              <a:buSzTx/>
              <a:buFontTx/>
              <a:buNone/>
            </a:pPr>
            <a:r>
              <a:rPr kumimoji="0" lang="en-US" altLang="en-US" sz="2400" dirty="0">
                <a:latin typeface="Source Sans Pro" panose="020B0503030403020204" pitchFamily="34" charset="0"/>
                <a:ea typeface="Source Sans Pro" panose="020B0503030403020204" pitchFamily="34" charset="0"/>
              </a:rPr>
              <a:t>     3. Increased pop. destiny</a:t>
            </a:r>
          </a:p>
          <a:p>
            <a:pPr eaLnBrk="1" hangingPunct="1">
              <a:lnSpc>
                <a:spcPct val="90000"/>
              </a:lnSpc>
              <a:spcBef>
                <a:spcPct val="0"/>
              </a:spcBef>
              <a:buSzTx/>
              <a:buFontTx/>
              <a:buNone/>
            </a:pPr>
            <a:r>
              <a:rPr kumimoji="0" lang="en-US" altLang="en-US" sz="2400" dirty="0">
                <a:latin typeface="Source Sans Pro" panose="020B0503030403020204" pitchFamily="34" charset="0"/>
                <a:ea typeface="Source Sans Pro" panose="020B0503030403020204" pitchFamily="34" charset="0"/>
              </a:rPr>
              <a:t>     4. </a:t>
            </a:r>
            <a:r>
              <a:rPr kumimoji="0" lang="en-US" altLang="en-US" sz="2400" dirty="0">
                <a:solidFill>
                  <a:srgbClr val="A86F48"/>
                </a:solidFill>
                <a:latin typeface="Source Sans Pro" panose="020B0503030403020204" pitchFamily="34" charset="0"/>
                <a:ea typeface="Source Sans Pro" panose="020B0503030403020204" pitchFamily="34" charset="0"/>
              </a:rPr>
              <a:t>Shared technology</a:t>
            </a:r>
          </a:p>
          <a:p>
            <a:pPr eaLnBrk="1" hangingPunct="1">
              <a:lnSpc>
                <a:spcPct val="90000"/>
              </a:lnSpc>
              <a:spcBef>
                <a:spcPct val="0"/>
              </a:spcBef>
              <a:buSzTx/>
              <a:buFontTx/>
              <a:buNone/>
            </a:pPr>
            <a:r>
              <a:rPr kumimoji="0" lang="en-US" altLang="en-US" sz="2400" dirty="0">
                <a:solidFill>
                  <a:srgbClr val="A86F48"/>
                </a:solidFill>
                <a:latin typeface="Source Sans Pro" panose="020B0503030403020204" pitchFamily="34" charset="0"/>
                <a:ea typeface="Source Sans Pro" panose="020B0503030403020204" pitchFamily="34" charset="0"/>
              </a:rPr>
              <a:t>         a. forging tools and</a:t>
            </a:r>
          </a:p>
          <a:p>
            <a:pPr eaLnBrk="1" hangingPunct="1">
              <a:lnSpc>
                <a:spcPct val="90000"/>
              </a:lnSpc>
              <a:spcBef>
                <a:spcPct val="0"/>
              </a:spcBef>
              <a:buSzTx/>
              <a:buFontTx/>
              <a:buNone/>
            </a:pPr>
            <a:r>
              <a:rPr kumimoji="0" lang="en-US" altLang="en-US" sz="2400" dirty="0">
                <a:solidFill>
                  <a:srgbClr val="A86F48"/>
                </a:solidFill>
                <a:latin typeface="Source Sans Pro" panose="020B0503030403020204" pitchFamily="34" charset="0"/>
                <a:ea typeface="Source Sans Pro" panose="020B0503030403020204" pitchFamily="34" charset="0"/>
              </a:rPr>
              <a:t>             weapons from copper,</a:t>
            </a:r>
          </a:p>
          <a:p>
            <a:pPr eaLnBrk="1" hangingPunct="1">
              <a:lnSpc>
                <a:spcPct val="90000"/>
              </a:lnSpc>
              <a:spcBef>
                <a:spcPct val="0"/>
              </a:spcBef>
              <a:buSzTx/>
              <a:buFontTx/>
              <a:buNone/>
            </a:pPr>
            <a:r>
              <a:rPr kumimoji="0" lang="en-US" altLang="en-US" sz="2400" dirty="0">
                <a:solidFill>
                  <a:srgbClr val="A86F48"/>
                </a:solidFill>
                <a:latin typeface="Source Sans Pro" panose="020B0503030403020204" pitchFamily="34" charset="0"/>
                <a:ea typeface="Source Sans Pro" panose="020B0503030403020204" pitchFamily="34" charset="0"/>
              </a:rPr>
              <a:t>             bronze, iron</a:t>
            </a:r>
          </a:p>
          <a:p>
            <a:pPr>
              <a:spcBef>
                <a:spcPct val="0"/>
              </a:spcBef>
              <a:buSzTx/>
              <a:buFontTx/>
              <a:buNone/>
            </a:pPr>
            <a:endParaRPr kumimoji="0" lang="en-US" altLang="en-US" sz="2400" dirty="0">
              <a:latin typeface="Arial" panose="020B0604020202020204" pitchFamily="34" charset="0"/>
            </a:endParaRPr>
          </a:p>
        </p:txBody>
      </p:sp>
    </p:spTree>
    <p:extLst>
      <p:ext uri="{BB962C8B-B14F-4D97-AF65-F5344CB8AC3E}">
        <p14:creationId xmlns:p14="http://schemas.microsoft.com/office/powerpoint/2010/main" val="51412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51C416-193F-3B4C-8B8A-2369D5838FB2}"/>
              </a:ext>
            </a:extLst>
          </p:cNvPr>
          <p:cNvSpPr>
            <a:spLocks noGrp="1"/>
          </p:cNvSpPr>
          <p:nvPr>
            <p:ph idx="1"/>
          </p:nvPr>
        </p:nvSpPr>
        <p:spPr>
          <a:xfrm>
            <a:off x="810717" y="588364"/>
            <a:ext cx="7628745" cy="6477000"/>
          </a:xfrm>
        </p:spPr>
        <p:txBody>
          <a:bodyPr/>
          <a:lstStyle/>
          <a:p>
            <a:pPr marL="0" indent="0">
              <a:buFontTx/>
              <a:buNone/>
              <a:defRPr/>
            </a:pPr>
            <a:r>
              <a:rPr lang="en-US" sz="2400" b="1" dirty="0">
                <a:latin typeface="Source Sans Pro" panose="020B0503030403020204" pitchFamily="34" charset="0"/>
                <a:ea typeface="Source Sans Pro" panose="020B0503030403020204" pitchFamily="34" charset="0"/>
              </a:rPr>
              <a:t>III. The Dynamics of Bantu Expansion</a:t>
            </a:r>
          </a:p>
          <a:p>
            <a:pPr marL="0" indent="0">
              <a:buFontTx/>
              <a:buNone/>
              <a:defRPr/>
            </a:pPr>
            <a:r>
              <a:rPr lang="en-US" sz="2400" dirty="0">
                <a:latin typeface="Source Sans Pro" panose="020B0503030403020204" pitchFamily="34" charset="0"/>
                <a:ea typeface="Source Sans Pro" panose="020B0503030403020204" pitchFamily="34" charset="0"/>
              </a:rPr>
              <a:t>The </a:t>
            </a:r>
            <a:r>
              <a:rPr lang="en-US" sz="2400" b="1" dirty="0">
                <a:latin typeface="Source Sans Pro" panose="020B0503030403020204" pitchFamily="34" charset="0"/>
                <a:ea typeface="Source Sans Pro" panose="020B0503030403020204" pitchFamily="34" charset="0"/>
              </a:rPr>
              <a:t>Bantu </a:t>
            </a:r>
            <a:r>
              <a:rPr lang="en-US" sz="2400" dirty="0">
                <a:latin typeface="Source Sans Pro" panose="020B0503030403020204" pitchFamily="34" charset="0"/>
                <a:ea typeface="Source Sans Pro" panose="020B0503030403020204" pitchFamily="34" charset="0"/>
              </a:rPr>
              <a:t>language originated in west Africa around 4000 B.C.E. The earliest speakers settled along rivers and cultivated </a:t>
            </a:r>
            <a:r>
              <a:rPr lang="en-US" sz="2400" b="1" dirty="0">
                <a:latin typeface="Source Sans Pro" panose="020B0503030403020204" pitchFamily="34" charset="0"/>
                <a:ea typeface="Source Sans Pro" panose="020B0503030403020204" pitchFamily="34" charset="0"/>
              </a:rPr>
              <a:t>yams </a:t>
            </a:r>
            <a:r>
              <a:rPr lang="en-US" sz="2400" dirty="0">
                <a:latin typeface="Source Sans Pro" panose="020B0503030403020204" pitchFamily="34" charset="0"/>
                <a:ea typeface="Source Sans Pro" panose="020B0503030403020204" pitchFamily="34" charset="0"/>
              </a:rPr>
              <a:t>and </a:t>
            </a:r>
            <a:r>
              <a:rPr lang="en-US" sz="2400" b="1" dirty="0">
                <a:latin typeface="Source Sans Pro" panose="020B0503030403020204" pitchFamily="34" charset="0"/>
                <a:ea typeface="Source Sans Pro" panose="020B0503030403020204" pitchFamily="34" charset="0"/>
              </a:rPr>
              <a:t>oil palms</a:t>
            </a:r>
            <a:r>
              <a:rPr lang="en-US" sz="2400" dirty="0">
                <a:latin typeface="Source Sans Pro" panose="020B0503030403020204" pitchFamily="34" charset="0"/>
                <a:ea typeface="Source Sans Pro" panose="020B0503030403020204" pitchFamily="34" charset="0"/>
              </a:rPr>
              <a:t>. With the ability to travel by canoe and a growing population due to successful agricultural practices, Bantu speakers began to spread across Africa and, by 1000 B.C.E., they inhabited most of the regions south of the equator. Their progress was not in mass migrations but rather incremental and intermittent spurts of migration. After 1000 B.C.E., </a:t>
            </a:r>
            <a:r>
              <a:rPr lang="en-US" sz="2400" b="1" dirty="0">
                <a:latin typeface="Source Sans Pro" panose="020B0503030403020204" pitchFamily="34" charset="0"/>
                <a:ea typeface="Source Sans Pro" panose="020B0503030403020204" pitchFamily="34" charset="0"/>
              </a:rPr>
              <a:t>iron metallurgy </a:t>
            </a:r>
            <a:r>
              <a:rPr lang="en-US" sz="2400" dirty="0">
                <a:latin typeface="Source Sans Pro" panose="020B0503030403020204" pitchFamily="34" charset="0"/>
                <a:ea typeface="Source Sans Pro" panose="020B0503030403020204" pitchFamily="34" charset="0"/>
              </a:rPr>
              <a:t>hastened the rate of migration because the Bantu had the increased technology to clear forests and prepare soil for agriculture. Today, the language itself has differentiated into more than five hundred distinct languages, each representing a different ethnic group.</a:t>
            </a:r>
          </a:p>
        </p:txBody>
      </p:sp>
    </p:spTree>
    <p:extLst>
      <p:ext uri="{BB962C8B-B14F-4D97-AF65-F5344CB8AC3E}">
        <p14:creationId xmlns:p14="http://schemas.microsoft.com/office/powerpoint/2010/main" val="787076716"/>
      </p:ext>
    </p:extLst>
  </p:cSld>
  <p:clrMapOvr>
    <a:masterClrMapping/>
  </p:clrMapOvr>
</p:sld>
</file>

<file path=ppt/theme/theme1.xml><?xml version="1.0" encoding="utf-8"?>
<a:theme xmlns:a="http://schemas.openxmlformats.org/drawingml/2006/main"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1759</Words>
  <Application>Microsoft Macintosh PowerPoint</Application>
  <PresentationFormat>On-screen Show (4:3)</PresentationFormat>
  <Paragraphs>191</Paragraphs>
  <Slides>28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Merriweather</vt:lpstr>
      <vt:lpstr>Calibri</vt:lpstr>
      <vt:lpstr>Arial</vt:lpstr>
      <vt:lpstr>Source Sans Pro</vt:lpstr>
      <vt:lpstr>Pushpin</vt:lpstr>
      <vt:lpstr>New Civilizations in the Eastern and Western Hemispheres</vt:lpstr>
      <vt:lpstr>Nubia</vt:lpstr>
      <vt:lpstr>Nubia</vt:lpstr>
      <vt:lpstr>Egyptian Interaction</vt:lpstr>
      <vt:lpstr>25th Egyptian Dynasty</vt:lpstr>
      <vt:lpstr>Bantu</vt:lpstr>
      <vt:lpstr>PowerPoint Presentation</vt:lpstr>
      <vt:lpstr>PowerPoint Presentation</vt:lpstr>
      <vt:lpstr>PowerPoint Presentation</vt:lpstr>
      <vt:lpstr>PowerPoint Presentation</vt:lpstr>
      <vt:lpstr>Polynesian Migrations</vt:lpstr>
      <vt:lpstr>PowerPoint Presentation</vt:lpstr>
      <vt:lpstr>Celtic Europe</vt:lpstr>
      <vt:lpstr>PowerPoint Presentation</vt:lpstr>
      <vt:lpstr>Celtic Europe</vt:lpstr>
      <vt:lpstr>Celtic Europe</vt:lpstr>
      <vt:lpstr>The  Americas</vt:lpstr>
      <vt:lpstr>The Olmec</vt:lpstr>
      <vt:lpstr>Resources</vt:lpstr>
      <vt:lpstr>Urban Centers</vt:lpstr>
      <vt:lpstr>Politics and Religion</vt:lpstr>
      <vt:lpstr>PowerPoint Presentation</vt:lpstr>
      <vt:lpstr>Andean Civilizations</vt:lpstr>
      <vt:lpstr>The Chavín</vt:lpstr>
      <vt:lpstr>PowerPoint Presentation</vt:lpstr>
      <vt:lpstr>Chavín de Huantar</vt:lpstr>
      <vt:lpstr>Animals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Civilizations in the Eastern and Western Hemispheres</dc:title>
  <cp:lastModifiedBy>Tripp, Caitlin</cp:lastModifiedBy>
  <cp:revision>4</cp:revision>
  <dcterms:modified xsi:type="dcterms:W3CDTF">2019-06-30T01:35:05Z</dcterms:modified>
</cp:coreProperties>
</file>