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</p:sldMasterIdLst>
  <p:notesMasterIdLst>
    <p:notesMasterId r:id="rId3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77204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42" name="Shape 34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286000" y="62484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Shape 16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Shape 49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" name="Shape 60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0960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endParaRPr lang="en-US" sz="5000" b="0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End of Empire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Creation of the State of Israel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Jewish, Arab pressure drives British to hand Palestine over to United Nations for a resolution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Partition plan of 1947 divides Palestine into two distinct states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1948, Jews declare independence of state of Israel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Sparks series of conflicts spanning five decades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Israel greatly expands territory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Intifada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Egypt and Arab Nationalism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Gamal Abdel Nasser (Egypt, 1918-1970) takes leadership position in Arab world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Nasser attempts to nationalize the Suez Canal (1956)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Gained international prestige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Confused cold war power politics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Arab-Israeli Conflict, 1949-1982</a:t>
            </a:r>
            <a:b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3800" b="0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990600"/>
            <a:ext cx="5318125" cy="4986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Decolonization in Africa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5375" y="1089025"/>
            <a:ext cx="4605337" cy="4884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Decolonization in Africa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Legacy of colonial rule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Internal divisions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Tribal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Ethnic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Linguistic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Religious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France and North Africa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Abandonment of most territories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1956, Morocco and Tunisia gain independence, </a:t>
            </a:r>
            <a:b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 other colonies in 1960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determination to retain Algeria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Longer period of French colonization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million French citizens born or settled in Algeria by WWII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Algerian War of Liberation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1954 Front de Libération Nationale (FLN) begins guerilla warfare against France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Simmering conflict since French massacre in Sétif, 1945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500,000 French soldiers in war by 1958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 ends with Algerian independence in 1962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Frantz Fanon,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Wretched of the Earth 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(1961), manifesto against colonial rule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1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Négritude</a:t>
            </a: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“Blackness”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Influence of “black is beautiful” from U.S.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Revolt against white colonial values, reaffirmation of African civilization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Connection with socialism, communism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Geopolitical implications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Ghana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sub-Saharan colony to achieve independence; 1957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Kwame Nkrumah (1909-1972), leader of Ghana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Celebrated visit of Queen Elizabeth II in 1961, affirmation of Ghana’s independence and equality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Kwame Nkrumah leading Independence Celebrations</a:t>
            </a:r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350" y="1524000"/>
            <a:ext cx="55753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Decolonization in Asia</a:t>
            </a:r>
            <a:b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3800" b="0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5212" y="1089025"/>
            <a:ext cx="4668837" cy="4884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Kenya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Kikuyu ethnic group begins attacks on British and “collaborationist” Africans, 1947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1952 state of emergency declared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Overwhelming British military response, 12,000 Africans killed vs. 100 Europeans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Bloody, but negotiated withdrawal, independence 1963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 Africa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Apartheid (1948)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87% of territory for whites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Division of Africans into tribes, settlement in “homelands”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African National Congress publishes Freedom Charter (1955)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Repression of ANC causes worldwide ostracism of South Africa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Dismantling of Apartheid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Release of Nelson Mandela, 1990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Negotiation of end of white minority rule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1994 elections bring ANC to power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Relatively calm transition to democratic society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Nelson Mandela</a:t>
            </a:r>
          </a:p>
        </p:txBody>
      </p:sp>
      <p:pic>
        <p:nvPicPr>
          <p:cNvPr id="273" name="Shape 2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350" y="1447800"/>
            <a:ext cx="55753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Shape 27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Chinese Communism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457200" y="1641475"/>
            <a:ext cx="8229600" cy="47593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Massive, pervasive policies of economic and cultural engineering 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Five-Year Plan (1955)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Leap Forward (1958-1961)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Proletarian Cultural Revolution (1966-1976)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Both huge failures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Deng Xiaoping (1904-1997) comes to power in 1981, moderates Maoism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Tiananmen Square pro-democracy rallies nevertheless subdued, 1989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Indian Democracy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Indian democracy flourishes under Indira Gandhi (1917-1984)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Daughter of Nehru, no relationship to Mohandas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“Green revolution” increases agricultural yields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Repressive policies to slow population growth, including forced sterilization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Assassinated by Sikh bodyguards after attack on Sikh extremists in Amritsar, 1984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Islamism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Muslims increasingly regard America in negative terms, move towards radicalism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Jihad: 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holy war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CIA support of Iranian Shah Mohammed Reza Pahlavi (1919-1980), overthrown in Iranian Revolution of 1979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Led by Ayatollah Ruhollah Khomeini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Held U.S. diplomats hostage for two years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Shut down U.S. facilities, confiscated economic ventures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Blindfolded U.S. Diplomats</a:t>
            </a:r>
          </a:p>
        </p:txBody>
      </p:sp>
      <p:pic>
        <p:nvPicPr>
          <p:cNvPr id="309" name="Shape 3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350" y="1447800"/>
            <a:ext cx="55753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Shape 31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Iran-Iraq War (1980-1988) 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Saddam Hussein (Iraq, 1937-2006) uses oil, U.S. support to build huge military machine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Attacks Iran, 1980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Massive destruction, ends in stalemate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Hussein attacks Kuwait, provokes Gulf War (1991)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U.S.-led coalition drives him out, further hardships for Iraqi people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Colonial Legacies in Sub-Saharan Africa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9462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Formed 1962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Declared boundaries permanent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Despite arbitrary nature, necessary to forestall conflicts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Promotion of pan-Africanism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Failure to prevent ethnic strife, even Nkrumah deposed 1966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Falling commodity prices; poverty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International Economic Order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8" name="Shape 32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Coming of Self-Rule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 rule for India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Muslim separatism; communalism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Day of Direct Action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Calcutta Killing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Developments in Latin America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Mexico: failed attempts to redistribute land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Argentina: military dominate politics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Juan Perón (1895-1974) elected president, 1946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Wife Eva (Evita) especially popular (1919-1952)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Guatemala and Nicaragua: U.S. intervention as local governments attempt to control U.S. economic interests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 Reagan, U.S. supports anti-communist Contra forces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Revolutionary Ideologies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Liberation theology: mixture of Marxism and Catholicism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Agitation for women’s liberation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Search for economic equality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Dependency theory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Partition and Violence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Muhammad Ali Jinnah, Muslim League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Jawaharlal Nehru, Congress Party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1947 partition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500,000 killed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 million refugees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India moves toward nonalignment position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“third path”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Muslims Leave India, 1947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5450" y="1447800"/>
            <a:ext cx="57531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Nationalist Struggles in Vietnam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French reassert control after WWII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 Chi Minh (1890-1969), communist leader, mounts guerilla war, defeats France in 1954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Vietnam divided at 17th parallel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 war between north (communist) and south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President Lyndon Johnson (1908-1973) begins increasing U.S. involvement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Vietnamese Protest French Occupation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350" y="1447800"/>
            <a:ext cx="55753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Issue of Palestine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World War II, Arab states increasingly gain independence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Palestine ruled by Great Britain between the wars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Proclaims support for Jewish “homeland” in Palestine (Balfour Declaration, 1917)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British attempts to limit the growing Jewish migration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Pan-Arab nationalism; opposition to Jewish state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Demonstration against the Balfour Declaration</a:t>
            </a: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350" y="1489075"/>
            <a:ext cx="55753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1341</Words>
  <Application>Microsoft Office PowerPoint</Application>
  <PresentationFormat>On-screen Show (4:3)</PresentationFormat>
  <Paragraphs>231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bentley5</vt:lpstr>
      <vt:lpstr>1_bentley5</vt:lpstr>
      <vt:lpstr>2_bentley5</vt:lpstr>
      <vt:lpstr>PowerPoint Presentation</vt:lpstr>
      <vt:lpstr>Decolonization in Asia </vt:lpstr>
      <vt:lpstr>The Coming of Self-Rule</vt:lpstr>
      <vt:lpstr>Partition and Violence</vt:lpstr>
      <vt:lpstr>Muslims Leave India, 1947</vt:lpstr>
      <vt:lpstr>Nationalist Struggles in Vietnam</vt:lpstr>
      <vt:lpstr>Vietnamese Protest French Occupation</vt:lpstr>
      <vt:lpstr>The Issue of Palestine</vt:lpstr>
      <vt:lpstr>Demonstration against the Balfour Declaration</vt:lpstr>
      <vt:lpstr>Creation of the State of Israel</vt:lpstr>
      <vt:lpstr>Egypt and Arab Nationalism</vt:lpstr>
      <vt:lpstr>The Arab-Israeli Conflict, 1949-1982 </vt:lpstr>
      <vt:lpstr>Decolonization in Africa</vt:lpstr>
      <vt:lpstr>Decolonization in Africa</vt:lpstr>
      <vt:lpstr>France and North Africa</vt:lpstr>
      <vt:lpstr>Algerian War of Liberation</vt:lpstr>
      <vt:lpstr>Négritude: “Blackness”</vt:lpstr>
      <vt:lpstr>Ghana</vt:lpstr>
      <vt:lpstr>Kwame Nkrumah leading Independence Celebrations</vt:lpstr>
      <vt:lpstr>Kenya</vt:lpstr>
      <vt:lpstr>South Africa</vt:lpstr>
      <vt:lpstr>Dismantling of Apartheid</vt:lpstr>
      <vt:lpstr>Nelson Mandela</vt:lpstr>
      <vt:lpstr>Chinese Communism</vt:lpstr>
      <vt:lpstr>Indian Democracy</vt:lpstr>
      <vt:lpstr>Islamism</vt:lpstr>
      <vt:lpstr>Blindfolded U.S. Diplomats</vt:lpstr>
      <vt:lpstr>The Iran-Iraq War (1980-1988) </vt:lpstr>
      <vt:lpstr>Colonial Legacies in Sub-Saharan Africa</vt:lpstr>
      <vt:lpstr>Developments in Latin America</vt:lpstr>
      <vt:lpstr>Revolutionary Ideologies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Caitlin</cp:lastModifiedBy>
  <cp:revision>1</cp:revision>
  <dcterms:modified xsi:type="dcterms:W3CDTF">2018-02-23T20:07:57Z</dcterms:modified>
</cp:coreProperties>
</file>